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70" r:id="rId13"/>
    <p:sldId id="266" r:id="rId14"/>
    <p:sldId id="267" r:id="rId15"/>
    <p:sldId id="268" r:id="rId16"/>
    <p:sldId id="269" r:id="rId17"/>
  </p:sldIdLst>
  <p:sldSz cx="9144000" cy="6858000" type="screen4x3"/>
  <p:notesSz cx="6858000" cy="9144000"/>
  <p:embeddedFontLst>
    <p:embeddedFont>
      <p:font typeface="Arial Black" panose="020B0A04020102020204" pitchFamily="34" charset="0"/>
      <p:bold r:id="rId19"/>
    </p:embeddedFont>
    <p:embeddedFont>
      <p:font typeface="Calibri" panose="020F0502020204030204" pitchFamily="34" charset="0"/>
      <p:regular r:id="rId20"/>
      <p:bold r:id="rId21"/>
      <p:italic r:id="rId22"/>
      <p:boldItalic r:id="rId23"/>
    </p:embeddedFont>
    <p:embeddedFont>
      <p:font typeface="David" panose="020E0502060401010101" pitchFamily="34" charset="-79"/>
      <p:regular r:id="rId24"/>
      <p:bold r:id="rId25"/>
    </p:embeddedFont>
    <p:embeddedFont>
      <p:font typeface="Lora" panose="020B0604020202020204" charset="0"/>
      <p:regular r:id="rId26"/>
      <p:bold r:id="rId27"/>
      <p:italic r:id="rId28"/>
      <p:boldItalic r:id="rId29"/>
    </p:embeddedFont>
    <p:embeddedFont>
      <p:font typeface="Playfair Display"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83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0" y="694797"/>
            <a:ext cx="356" cy="356"/>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685800" y="4343400"/>
            <a:ext cx="5486043" cy="4114443"/>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notes"/>
          <p:cNvSpPr>
            <a:spLocks noGrp="1" noRot="1" noChangeAspect="1"/>
          </p:cNvSpPr>
          <p:nvPr>
            <p:ph type="sldImg" idx="2"/>
          </p:nvPr>
        </p:nvSpPr>
        <p:spPr>
          <a:xfrm>
            <a:off x="1143000" y="695325"/>
            <a:ext cx="4570413" cy="3427413"/>
          </a:xfrm>
          <a:custGeom>
            <a:avLst/>
            <a:gdLst/>
            <a:ahLst/>
            <a:cxnLst/>
            <a:rect l="0" t="0" r="0" b="0"/>
            <a:pathLst>
              <a:path w="120000" h="120000" extrusionOk="0">
                <a:moveTo>
                  <a:pt x="0" y="0"/>
                </a:moveTo>
                <a:lnTo>
                  <a:pt x="120000" y="0"/>
                </a:lnTo>
                <a:lnTo>
                  <a:pt x="120000" y="120000"/>
                </a:lnTo>
                <a:lnTo>
                  <a:pt x="0" y="120000"/>
                </a:lnTo>
                <a:close/>
              </a:path>
            </a:pathLst>
          </a:custGeom>
          <a:solidFill>
            <a:srgbClr val="4472C4"/>
          </a:solidFill>
          <a:ln w="12600" cap="flat" cmpd="sng">
            <a:solidFill>
              <a:srgbClr val="2F528F"/>
            </a:solidFill>
            <a:prstDash val="solid"/>
            <a:miter lim="8000"/>
            <a:headEnd type="none" w="sm" len="sm"/>
            <a:tailEnd type="none" w="sm" len="sm"/>
          </a:ln>
        </p:spPr>
      </p:sp>
      <p:sp>
        <p:nvSpPr>
          <p:cNvPr id="159" name="Google Shape;159;p1:notes"/>
          <p:cNvSpPr txBox="1">
            <a:spLocks noGrp="1"/>
          </p:cNvSpPr>
          <p:nvPr>
            <p:ph type="body" idx="1"/>
          </p:nvPr>
        </p:nvSpPr>
        <p:spPr>
          <a:xfrm>
            <a:off x="685800" y="4343043"/>
            <a:ext cx="5486043" cy="4114443"/>
          </a:xfrm>
          <a:prstGeom prst="rect">
            <a:avLst/>
          </a:prstGeom>
          <a:noFill/>
          <a:ln>
            <a:noFill/>
          </a:ln>
        </p:spPr>
        <p:txBody>
          <a:bodyPr spcFirstLastPara="1" wrap="square" lIns="0" tIns="0" rIns="0" bIns="0" anchor="t" anchorCtr="0">
            <a:noAutofit/>
          </a:bodyPr>
          <a:lstStyle/>
          <a:p>
            <a:pPr marL="215999" marR="0" lvl="0" indent="-215999"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0:notes"/>
          <p:cNvSpPr>
            <a:spLocks noGrp="1" noRot="1" noChangeAspect="1"/>
          </p:cNvSpPr>
          <p:nvPr>
            <p:ph type="sldImg" idx="2"/>
          </p:nvPr>
        </p:nvSpPr>
        <p:spPr>
          <a:xfrm>
            <a:off x="1143000" y="695325"/>
            <a:ext cx="4570413" cy="3427413"/>
          </a:xfrm>
          <a:custGeom>
            <a:avLst/>
            <a:gdLst/>
            <a:ahLst/>
            <a:cxnLst/>
            <a:rect l="0" t="0" r="0" b="0"/>
            <a:pathLst>
              <a:path w="120000" h="120000" extrusionOk="0">
                <a:moveTo>
                  <a:pt x="0" y="0"/>
                </a:moveTo>
                <a:lnTo>
                  <a:pt x="120000" y="0"/>
                </a:lnTo>
                <a:lnTo>
                  <a:pt x="120000" y="120000"/>
                </a:lnTo>
                <a:lnTo>
                  <a:pt x="0" y="120000"/>
                </a:lnTo>
                <a:close/>
              </a:path>
            </a:pathLst>
          </a:custGeom>
          <a:solidFill>
            <a:srgbClr val="4472C4"/>
          </a:solidFill>
          <a:ln w="12600" cap="flat" cmpd="sng">
            <a:solidFill>
              <a:srgbClr val="2F528F"/>
            </a:solidFill>
            <a:prstDash val="solid"/>
            <a:miter lim="8000"/>
            <a:headEnd type="none" w="sm" len="sm"/>
            <a:tailEnd type="none" w="sm" len="sm"/>
          </a:ln>
        </p:spPr>
      </p:sp>
      <p:sp>
        <p:nvSpPr>
          <p:cNvPr id="235" name="Google Shape;235;p20:notes"/>
          <p:cNvSpPr txBox="1">
            <a:spLocks noGrp="1"/>
          </p:cNvSpPr>
          <p:nvPr>
            <p:ph type="body" idx="1"/>
          </p:nvPr>
        </p:nvSpPr>
        <p:spPr>
          <a:xfrm>
            <a:off x="685800" y="4343043"/>
            <a:ext cx="5486043" cy="4114443"/>
          </a:xfrm>
          <a:prstGeom prst="rect">
            <a:avLst/>
          </a:prstGeom>
          <a:noFill/>
          <a:ln>
            <a:noFill/>
          </a:ln>
        </p:spPr>
        <p:txBody>
          <a:bodyPr spcFirstLastPara="1" wrap="square" lIns="0" tIns="0" rIns="0" bIns="0" anchor="t" anchorCtr="0">
            <a:noAutofit/>
          </a:bodyPr>
          <a:lstStyle/>
          <a:p>
            <a:pPr marL="215999" marR="0" lvl="0" indent="-215999"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015a17250_0_7:notes"/>
          <p:cNvSpPr>
            <a:spLocks noGrp="1" noRot="1" noChangeAspect="1"/>
          </p:cNvSpPr>
          <p:nvPr>
            <p:ph type="sldImg" idx="2"/>
          </p:nvPr>
        </p:nvSpPr>
        <p:spPr>
          <a:xfrm>
            <a:off x="0" y="695325"/>
            <a:ext cx="0" cy="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Google Shape;245;g4015a17250_0_7:notes"/>
          <p:cNvSpPr txBox="1">
            <a:spLocks noGrp="1"/>
          </p:cNvSpPr>
          <p:nvPr>
            <p:ph type="body" idx="1"/>
          </p:nvPr>
        </p:nvSpPr>
        <p:spPr>
          <a:xfrm>
            <a:off x="685800" y="4343400"/>
            <a:ext cx="5486100" cy="4114500"/>
          </a:xfrm>
          <a:prstGeom prst="rect">
            <a:avLst/>
          </a:prstGeom>
        </p:spPr>
        <p:txBody>
          <a:bodyPr spcFirstLastPara="1" wrap="square" lIns="0" tIns="0" rIns="0" bIns="0"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5:notes"/>
          <p:cNvSpPr txBox="1">
            <a:spLocks noGrp="1"/>
          </p:cNvSpPr>
          <p:nvPr>
            <p:ph type="body" idx="1"/>
          </p:nvPr>
        </p:nvSpPr>
        <p:spPr>
          <a:xfrm>
            <a:off x="685800" y="4343400"/>
            <a:ext cx="5486043" cy="4114443"/>
          </a:xfrm>
          <a:prstGeom prst="rect">
            <a:avLst/>
          </a:prstGeom>
        </p:spPr>
        <p:txBody>
          <a:bodyPr spcFirstLastPara="1" wrap="square" lIns="0" tIns="0" rIns="0" bIns="0" anchor="t" anchorCtr="0">
            <a:noAutofit/>
          </a:bodyPr>
          <a:lstStyle/>
          <a:p>
            <a:pPr marL="0" lvl="0" indent="0">
              <a:spcBef>
                <a:spcPts val="0"/>
              </a:spcBef>
              <a:spcAft>
                <a:spcPts val="0"/>
              </a:spcAft>
              <a:buNone/>
            </a:pPr>
            <a:endParaRPr/>
          </a:p>
        </p:txBody>
      </p:sp>
      <p:sp>
        <p:nvSpPr>
          <p:cNvPr id="250" name="Google Shape;250;p5:notes"/>
          <p:cNvSpPr>
            <a:spLocks noGrp="1" noRot="1" noChangeAspect="1"/>
          </p:cNvSpPr>
          <p:nvPr>
            <p:ph type="sldImg" idx="2"/>
          </p:nvPr>
        </p:nvSpPr>
        <p:spPr>
          <a:xfrm>
            <a:off x="0" y="695325"/>
            <a:ext cx="0" cy="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6:notes"/>
          <p:cNvSpPr>
            <a:spLocks noGrp="1" noRot="1" noChangeAspect="1"/>
          </p:cNvSpPr>
          <p:nvPr>
            <p:ph type="sldImg" idx="2"/>
          </p:nvPr>
        </p:nvSpPr>
        <p:spPr>
          <a:xfrm>
            <a:off x="1143000" y="695325"/>
            <a:ext cx="4570413" cy="3427413"/>
          </a:xfrm>
          <a:custGeom>
            <a:avLst/>
            <a:gdLst/>
            <a:ahLst/>
            <a:cxnLst/>
            <a:rect l="0" t="0" r="0" b="0"/>
            <a:pathLst>
              <a:path w="120000" h="120000" extrusionOk="0">
                <a:moveTo>
                  <a:pt x="0" y="0"/>
                </a:moveTo>
                <a:lnTo>
                  <a:pt x="120000" y="0"/>
                </a:lnTo>
                <a:lnTo>
                  <a:pt x="120000" y="120000"/>
                </a:lnTo>
                <a:lnTo>
                  <a:pt x="0" y="120000"/>
                </a:lnTo>
                <a:close/>
              </a:path>
            </a:pathLst>
          </a:custGeom>
          <a:solidFill>
            <a:srgbClr val="4472C4"/>
          </a:solidFill>
          <a:ln w="12600" cap="flat" cmpd="sng">
            <a:solidFill>
              <a:srgbClr val="2F528F"/>
            </a:solidFill>
            <a:prstDash val="solid"/>
            <a:miter lim="8000"/>
            <a:headEnd type="none" w="sm" len="sm"/>
            <a:tailEnd type="none" w="sm" len="sm"/>
          </a:ln>
        </p:spPr>
      </p:sp>
      <p:sp>
        <p:nvSpPr>
          <p:cNvPr id="256" name="Google Shape;256;p6:notes"/>
          <p:cNvSpPr txBox="1">
            <a:spLocks noGrp="1"/>
          </p:cNvSpPr>
          <p:nvPr>
            <p:ph type="body" idx="1"/>
          </p:nvPr>
        </p:nvSpPr>
        <p:spPr>
          <a:xfrm>
            <a:off x="685800" y="4343043"/>
            <a:ext cx="5486043" cy="4114443"/>
          </a:xfrm>
          <a:prstGeom prst="rect">
            <a:avLst/>
          </a:prstGeom>
          <a:noFill/>
          <a:ln>
            <a:noFill/>
          </a:ln>
        </p:spPr>
        <p:txBody>
          <a:bodyPr spcFirstLastPara="1" wrap="square" lIns="0" tIns="0" rIns="0" bIns="0" anchor="t" anchorCtr="0">
            <a:noAutofit/>
          </a:bodyPr>
          <a:lstStyle/>
          <a:p>
            <a:pPr marL="215999" marR="0" lvl="0" indent="-215999"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7:notes"/>
          <p:cNvSpPr txBox="1">
            <a:spLocks noGrp="1"/>
          </p:cNvSpPr>
          <p:nvPr>
            <p:ph type="body" idx="1"/>
          </p:nvPr>
        </p:nvSpPr>
        <p:spPr>
          <a:xfrm>
            <a:off x="685800" y="4343400"/>
            <a:ext cx="5486043" cy="4114443"/>
          </a:xfrm>
          <a:prstGeom prst="rect">
            <a:avLst/>
          </a:prstGeom>
        </p:spPr>
        <p:txBody>
          <a:bodyPr spcFirstLastPara="1" wrap="square" lIns="0" tIns="0" rIns="0" bIns="0" anchor="t" anchorCtr="0">
            <a:noAutofit/>
          </a:bodyPr>
          <a:lstStyle/>
          <a:p>
            <a:pPr marL="0" lvl="0" indent="0">
              <a:spcBef>
                <a:spcPts val="0"/>
              </a:spcBef>
              <a:spcAft>
                <a:spcPts val="0"/>
              </a:spcAft>
              <a:buNone/>
            </a:pPr>
            <a:endParaRPr/>
          </a:p>
        </p:txBody>
      </p:sp>
      <p:sp>
        <p:nvSpPr>
          <p:cNvPr id="263" name="Google Shape;263;p7:notes"/>
          <p:cNvSpPr>
            <a:spLocks noGrp="1" noRot="1" noChangeAspect="1"/>
          </p:cNvSpPr>
          <p:nvPr>
            <p:ph type="sldImg" idx="2"/>
          </p:nvPr>
        </p:nvSpPr>
        <p:spPr>
          <a:xfrm>
            <a:off x="0" y="695325"/>
            <a:ext cx="0" cy="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notes"/>
          <p:cNvSpPr>
            <a:spLocks noGrp="1" noRot="1" noChangeAspect="1"/>
          </p:cNvSpPr>
          <p:nvPr>
            <p:ph type="sldImg" idx="2"/>
          </p:nvPr>
        </p:nvSpPr>
        <p:spPr>
          <a:xfrm>
            <a:off x="1143000" y="695325"/>
            <a:ext cx="4570413" cy="3427413"/>
          </a:xfrm>
          <a:custGeom>
            <a:avLst/>
            <a:gdLst/>
            <a:ahLst/>
            <a:cxnLst/>
            <a:rect l="0" t="0" r="0" b="0"/>
            <a:pathLst>
              <a:path w="120000" h="120000" extrusionOk="0">
                <a:moveTo>
                  <a:pt x="0" y="0"/>
                </a:moveTo>
                <a:lnTo>
                  <a:pt x="120000" y="0"/>
                </a:lnTo>
                <a:lnTo>
                  <a:pt x="120000" y="120000"/>
                </a:lnTo>
                <a:lnTo>
                  <a:pt x="0" y="120000"/>
                </a:lnTo>
                <a:close/>
              </a:path>
            </a:pathLst>
          </a:custGeom>
          <a:solidFill>
            <a:srgbClr val="4472C4"/>
          </a:solidFill>
          <a:ln w="12600" cap="flat" cmpd="sng">
            <a:solidFill>
              <a:srgbClr val="2F528F"/>
            </a:solidFill>
            <a:prstDash val="solid"/>
            <a:miter lim="8000"/>
            <a:headEnd type="none" w="sm" len="sm"/>
            <a:tailEnd type="none" w="sm" len="sm"/>
          </a:ln>
        </p:spPr>
      </p:sp>
      <p:sp>
        <p:nvSpPr>
          <p:cNvPr id="167" name="Google Shape;167;p2:notes"/>
          <p:cNvSpPr txBox="1">
            <a:spLocks noGrp="1"/>
          </p:cNvSpPr>
          <p:nvPr>
            <p:ph type="body" idx="1"/>
          </p:nvPr>
        </p:nvSpPr>
        <p:spPr>
          <a:xfrm>
            <a:off x="685800" y="4343043"/>
            <a:ext cx="5486043" cy="4114443"/>
          </a:xfrm>
          <a:prstGeom prst="rect">
            <a:avLst/>
          </a:prstGeom>
          <a:noFill/>
          <a:ln>
            <a:noFill/>
          </a:ln>
        </p:spPr>
        <p:txBody>
          <a:bodyPr spcFirstLastPara="1" wrap="square" lIns="0" tIns="0" rIns="0" bIns="0" anchor="t" anchorCtr="0">
            <a:noAutofit/>
          </a:bodyPr>
          <a:lstStyle/>
          <a:p>
            <a:pPr marL="215999" marR="0" lvl="0" indent="-215999"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3:notes"/>
          <p:cNvSpPr>
            <a:spLocks noGrp="1" noRot="1" noChangeAspect="1"/>
          </p:cNvSpPr>
          <p:nvPr>
            <p:ph type="sldImg" idx="2"/>
          </p:nvPr>
        </p:nvSpPr>
        <p:spPr>
          <a:xfrm>
            <a:off x="1143000" y="695325"/>
            <a:ext cx="4570413" cy="3427413"/>
          </a:xfrm>
          <a:custGeom>
            <a:avLst/>
            <a:gdLst/>
            <a:ahLst/>
            <a:cxnLst/>
            <a:rect l="0" t="0" r="0" b="0"/>
            <a:pathLst>
              <a:path w="120000" h="120000" extrusionOk="0">
                <a:moveTo>
                  <a:pt x="0" y="0"/>
                </a:moveTo>
                <a:lnTo>
                  <a:pt x="120000" y="0"/>
                </a:lnTo>
                <a:lnTo>
                  <a:pt x="120000" y="120000"/>
                </a:lnTo>
                <a:lnTo>
                  <a:pt x="0" y="120000"/>
                </a:lnTo>
                <a:close/>
              </a:path>
            </a:pathLst>
          </a:custGeom>
          <a:solidFill>
            <a:srgbClr val="4472C4"/>
          </a:solidFill>
          <a:ln w="12600" cap="flat" cmpd="sng">
            <a:solidFill>
              <a:srgbClr val="2F528F"/>
            </a:solidFill>
            <a:prstDash val="solid"/>
            <a:miter lim="8000"/>
            <a:headEnd type="none" w="sm" len="sm"/>
            <a:tailEnd type="none" w="sm" len="sm"/>
          </a:ln>
        </p:spPr>
      </p:sp>
      <p:sp>
        <p:nvSpPr>
          <p:cNvPr id="172" name="Google Shape;172;p3:notes"/>
          <p:cNvSpPr txBox="1">
            <a:spLocks noGrp="1"/>
          </p:cNvSpPr>
          <p:nvPr>
            <p:ph type="body" idx="1"/>
          </p:nvPr>
        </p:nvSpPr>
        <p:spPr>
          <a:xfrm>
            <a:off x="685800" y="4343043"/>
            <a:ext cx="5486043" cy="4114443"/>
          </a:xfrm>
          <a:prstGeom prst="rect">
            <a:avLst/>
          </a:prstGeom>
          <a:noFill/>
          <a:ln>
            <a:noFill/>
          </a:ln>
        </p:spPr>
        <p:txBody>
          <a:bodyPr spcFirstLastPara="1" wrap="square" lIns="0" tIns="0" rIns="0" bIns="0" anchor="t" anchorCtr="0">
            <a:noAutofit/>
          </a:bodyPr>
          <a:lstStyle/>
          <a:p>
            <a:pPr marL="215999" marR="0" lvl="0" indent="-215999"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4:notes"/>
          <p:cNvSpPr>
            <a:spLocks noGrp="1" noRot="1" noChangeAspect="1"/>
          </p:cNvSpPr>
          <p:nvPr>
            <p:ph type="sldImg" idx="2"/>
          </p:nvPr>
        </p:nvSpPr>
        <p:spPr>
          <a:xfrm>
            <a:off x="1143000" y="695325"/>
            <a:ext cx="4570413" cy="3427413"/>
          </a:xfrm>
          <a:custGeom>
            <a:avLst/>
            <a:gdLst/>
            <a:ahLst/>
            <a:cxnLst/>
            <a:rect l="0" t="0" r="0" b="0"/>
            <a:pathLst>
              <a:path w="120000" h="120000" extrusionOk="0">
                <a:moveTo>
                  <a:pt x="0" y="0"/>
                </a:moveTo>
                <a:lnTo>
                  <a:pt x="120000" y="0"/>
                </a:lnTo>
                <a:lnTo>
                  <a:pt x="120000" y="120000"/>
                </a:lnTo>
                <a:lnTo>
                  <a:pt x="0" y="120000"/>
                </a:lnTo>
                <a:close/>
              </a:path>
            </a:pathLst>
          </a:custGeom>
          <a:solidFill>
            <a:srgbClr val="4472C4"/>
          </a:solidFill>
          <a:ln w="12600" cap="flat" cmpd="sng">
            <a:solidFill>
              <a:srgbClr val="2F528F"/>
            </a:solidFill>
            <a:prstDash val="solid"/>
            <a:miter lim="8000"/>
            <a:headEnd type="none" w="sm" len="sm"/>
            <a:tailEnd type="none" w="sm" len="sm"/>
          </a:ln>
        </p:spPr>
      </p:sp>
      <p:sp>
        <p:nvSpPr>
          <p:cNvPr id="183" name="Google Shape;183;p4:notes"/>
          <p:cNvSpPr txBox="1">
            <a:spLocks noGrp="1"/>
          </p:cNvSpPr>
          <p:nvPr>
            <p:ph type="body" idx="1"/>
          </p:nvPr>
        </p:nvSpPr>
        <p:spPr>
          <a:xfrm>
            <a:off x="685800" y="4343043"/>
            <a:ext cx="5486043" cy="4114443"/>
          </a:xfrm>
          <a:prstGeom prst="rect">
            <a:avLst/>
          </a:prstGeom>
          <a:noFill/>
          <a:ln>
            <a:noFill/>
          </a:ln>
        </p:spPr>
        <p:txBody>
          <a:bodyPr spcFirstLastPara="1" wrap="square" lIns="0" tIns="0" rIns="0" bIns="0" anchor="t" anchorCtr="0">
            <a:noAutofit/>
          </a:bodyPr>
          <a:lstStyle/>
          <a:p>
            <a:pPr marL="215999" marR="0" lvl="0" indent="-215999"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8:notes"/>
          <p:cNvSpPr>
            <a:spLocks noGrp="1" noRot="1" noChangeAspect="1"/>
          </p:cNvSpPr>
          <p:nvPr>
            <p:ph type="sldImg" idx="2"/>
          </p:nvPr>
        </p:nvSpPr>
        <p:spPr>
          <a:xfrm>
            <a:off x="1143000" y="695325"/>
            <a:ext cx="4570413" cy="3427413"/>
          </a:xfrm>
          <a:custGeom>
            <a:avLst/>
            <a:gdLst/>
            <a:ahLst/>
            <a:cxnLst/>
            <a:rect l="0" t="0" r="0" b="0"/>
            <a:pathLst>
              <a:path w="120000" h="120000" extrusionOk="0">
                <a:moveTo>
                  <a:pt x="0" y="0"/>
                </a:moveTo>
                <a:lnTo>
                  <a:pt x="120000" y="0"/>
                </a:lnTo>
                <a:lnTo>
                  <a:pt x="120000" y="120000"/>
                </a:lnTo>
                <a:lnTo>
                  <a:pt x="0" y="120000"/>
                </a:lnTo>
                <a:close/>
              </a:path>
            </a:pathLst>
          </a:custGeom>
          <a:solidFill>
            <a:srgbClr val="4472C4"/>
          </a:solidFill>
          <a:ln w="12600" cap="flat" cmpd="sng">
            <a:solidFill>
              <a:srgbClr val="2F528F"/>
            </a:solidFill>
            <a:prstDash val="solid"/>
            <a:miter lim="8000"/>
            <a:headEnd type="none" w="sm" len="sm"/>
            <a:tailEnd type="none" w="sm" len="sm"/>
          </a:ln>
        </p:spPr>
      </p:sp>
      <p:sp>
        <p:nvSpPr>
          <p:cNvPr id="191" name="Google Shape;191;p8:notes"/>
          <p:cNvSpPr txBox="1">
            <a:spLocks noGrp="1"/>
          </p:cNvSpPr>
          <p:nvPr>
            <p:ph type="body" idx="1"/>
          </p:nvPr>
        </p:nvSpPr>
        <p:spPr>
          <a:xfrm>
            <a:off x="685800" y="4343043"/>
            <a:ext cx="5486043" cy="4114443"/>
          </a:xfrm>
          <a:prstGeom prst="rect">
            <a:avLst/>
          </a:prstGeom>
          <a:noFill/>
          <a:ln>
            <a:noFill/>
          </a:ln>
        </p:spPr>
        <p:txBody>
          <a:bodyPr spcFirstLastPara="1" wrap="square" lIns="0" tIns="0" rIns="0" bIns="0" anchor="t" anchorCtr="0">
            <a:noAutofit/>
          </a:bodyPr>
          <a:lstStyle/>
          <a:p>
            <a:pPr marL="215999" marR="0" lvl="0" indent="-215999"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9:notes"/>
          <p:cNvSpPr>
            <a:spLocks noGrp="1" noRot="1" noChangeAspect="1"/>
          </p:cNvSpPr>
          <p:nvPr>
            <p:ph type="sldImg" idx="2"/>
          </p:nvPr>
        </p:nvSpPr>
        <p:spPr>
          <a:xfrm>
            <a:off x="1143000" y="695325"/>
            <a:ext cx="4570413" cy="3427413"/>
          </a:xfrm>
          <a:custGeom>
            <a:avLst/>
            <a:gdLst/>
            <a:ahLst/>
            <a:cxnLst/>
            <a:rect l="0" t="0" r="0" b="0"/>
            <a:pathLst>
              <a:path w="120000" h="120000" extrusionOk="0">
                <a:moveTo>
                  <a:pt x="0" y="0"/>
                </a:moveTo>
                <a:lnTo>
                  <a:pt x="120000" y="0"/>
                </a:lnTo>
                <a:lnTo>
                  <a:pt x="120000" y="120000"/>
                </a:lnTo>
                <a:lnTo>
                  <a:pt x="0" y="120000"/>
                </a:lnTo>
                <a:close/>
              </a:path>
            </a:pathLst>
          </a:custGeom>
          <a:solidFill>
            <a:srgbClr val="4472C4"/>
          </a:solidFill>
          <a:ln w="12600" cap="flat" cmpd="sng">
            <a:solidFill>
              <a:srgbClr val="2F528F"/>
            </a:solidFill>
            <a:prstDash val="solid"/>
            <a:miter lim="8000"/>
            <a:headEnd type="none" w="sm" len="sm"/>
            <a:tailEnd type="none" w="sm" len="sm"/>
          </a:ln>
        </p:spPr>
      </p:sp>
      <p:sp>
        <p:nvSpPr>
          <p:cNvPr id="197" name="Google Shape;197;p9:notes"/>
          <p:cNvSpPr txBox="1">
            <a:spLocks noGrp="1"/>
          </p:cNvSpPr>
          <p:nvPr>
            <p:ph type="body" idx="1"/>
          </p:nvPr>
        </p:nvSpPr>
        <p:spPr>
          <a:xfrm>
            <a:off x="685800" y="4343043"/>
            <a:ext cx="5486043" cy="4114443"/>
          </a:xfrm>
          <a:prstGeom prst="rect">
            <a:avLst/>
          </a:prstGeom>
          <a:noFill/>
          <a:ln>
            <a:noFill/>
          </a:ln>
        </p:spPr>
        <p:txBody>
          <a:bodyPr spcFirstLastPara="1" wrap="square" lIns="0" tIns="0" rIns="0" bIns="0" anchor="t" anchorCtr="0">
            <a:noAutofit/>
          </a:bodyPr>
          <a:lstStyle/>
          <a:p>
            <a:pPr marL="215999" marR="0" lvl="0" indent="-215999"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0:notes"/>
          <p:cNvSpPr>
            <a:spLocks noGrp="1" noRot="1" noChangeAspect="1"/>
          </p:cNvSpPr>
          <p:nvPr>
            <p:ph type="sldImg" idx="2"/>
          </p:nvPr>
        </p:nvSpPr>
        <p:spPr>
          <a:xfrm>
            <a:off x="1143000" y="695325"/>
            <a:ext cx="4570413" cy="3427413"/>
          </a:xfrm>
          <a:custGeom>
            <a:avLst/>
            <a:gdLst/>
            <a:ahLst/>
            <a:cxnLst/>
            <a:rect l="0" t="0" r="0" b="0"/>
            <a:pathLst>
              <a:path w="120000" h="120000" extrusionOk="0">
                <a:moveTo>
                  <a:pt x="0" y="0"/>
                </a:moveTo>
                <a:lnTo>
                  <a:pt x="120000" y="0"/>
                </a:lnTo>
                <a:lnTo>
                  <a:pt x="120000" y="120000"/>
                </a:lnTo>
                <a:lnTo>
                  <a:pt x="0" y="120000"/>
                </a:lnTo>
                <a:close/>
              </a:path>
            </a:pathLst>
          </a:custGeom>
          <a:solidFill>
            <a:srgbClr val="4472C4"/>
          </a:solidFill>
          <a:ln w="12600" cap="flat" cmpd="sng">
            <a:solidFill>
              <a:srgbClr val="2F528F"/>
            </a:solidFill>
            <a:prstDash val="solid"/>
            <a:miter lim="8000"/>
            <a:headEnd type="none" w="sm" len="sm"/>
            <a:tailEnd type="none" w="sm" len="sm"/>
          </a:ln>
        </p:spPr>
      </p:sp>
      <p:sp>
        <p:nvSpPr>
          <p:cNvPr id="209" name="Google Shape;209;p10:notes"/>
          <p:cNvSpPr txBox="1">
            <a:spLocks noGrp="1"/>
          </p:cNvSpPr>
          <p:nvPr>
            <p:ph type="body" idx="1"/>
          </p:nvPr>
        </p:nvSpPr>
        <p:spPr>
          <a:xfrm>
            <a:off x="685800" y="4343043"/>
            <a:ext cx="5486043" cy="4114443"/>
          </a:xfrm>
          <a:prstGeom prst="rect">
            <a:avLst/>
          </a:prstGeom>
          <a:noFill/>
          <a:ln>
            <a:noFill/>
          </a:ln>
        </p:spPr>
        <p:txBody>
          <a:bodyPr spcFirstLastPara="1" wrap="square" lIns="0" tIns="0" rIns="0" bIns="0" anchor="t" anchorCtr="0">
            <a:noAutofit/>
          </a:bodyPr>
          <a:lstStyle/>
          <a:p>
            <a:pPr marL="215999" marR="0" lvl="0" indent="-215999"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6:notes"/>
          <p:cNvSpPr>
            <a:spLocks noGrp="1" noRot="1" noChangeAspect="1"/>
          </p:cNvSpPr>
          <p:nvPr>
            <p:ph type="sldImg" idx="2"/>
          </p:nvPr>
        </p:nvSpPr>
        <p:spPr>
          <a:xfrm>
            <a:off x="1143000" y="695325"/>
            <a:ext cx="4570413" cy="3427413"/>
          </a:xfrm>
          <a:custGeom>
            <a:avLst/>
            <a:gdLst/>
            <a:ahLst/>
            <a:cxnLst/>
            <a:rect l="0" t="0" r="0" b="0"/>
            <a:pathLst>
              <a:path w="120000" h="120000" extrusionOk="0">
                <a:moveTo>
                  <a:pt x="0" y="0"/>
                </a:moveTo>
                <a:lnTo>
                  <a:pt x="120000" y="0"/>
                </a:lnTo>
                <a:lnTo>
                  <a:pt x="120000" y="120000"/>
                </a:lnTo>
                <a:lnTo>
                  <a:pt x="0" y="120000"/>
                </a:lnTo>
                <a:close/>
              </a:path>
            </a:pathLst>
          </a:custGeom>
          <a:solidFill>
            <a:srgbClr val="4472C4"/>
          </a:solidFill>
          <a:ln w="12600" cap="flat" cmpd="sng">
            <a:solidFill>
              <a:srgbClr val="2F528F"/>
            </a:solidFill>
            <a:prstDash val="solid"/>
            <a:miter lim="8000"/>
            <a:headEnd type="none" w="sm" len="sm"/>
            <a:tailEnd type="none" w="sm" len="sm"/>
          </a:ln>
        </p:spPr>
      </p:sp>
      <p:sp>
        <p:nvSpPr>
          <p:cNvPr id="221" name="Google Shape;221;p16:notes"/>
          <p:cNvSpPr txBox="1">
            <a:spLocks noGrp="1"/>
          </p:cNvSpPr>
          <p:nvPr>
            <p:ph type="body" idx="1"/>
          </p:nvPr>
        </p:nvSpPr>
        <p:spPr>
          <a:xfrm>
            <a:off x="685800" y="4343043"/>
            <a:ext cx="5486043" cy="4114443"/>
          </a:xfrm>
          <a:prstGeom prst="rect">
            <a:avLst/>
          </a:prstGeom>
          <a:noFill/>
          <a:ln>
            <a:noFill/>
          </a:ln>
        </p:spPr>
        <p:txBody>
          <a:bodyPr spcFirstLastPara="1" wrap="square" lIns="0" tIns="0" rIns="0" bIns="0" anchor="t" anchorCtr="0">
            <a:noAutofit/>
          </a:bodyPr>
          <a:lstStyle/>
          <a:p>
            <a:pPr marL="215999" marR="0" lvl="0" indent="-215999"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8:notes"/>
          <p:cNvSpPr txBox="1">
            <a:spLocks noGrp="1"/>
          </p:cNvSpPr>
          <p:nvPr>
            <p:ph type="body" idx="1"/>
          </p:nvPr>
        </p:nvSpPr>
        <p:spPr>
          <a:xfrm>
            <a:off x="685800" y="4343400"/>
            <a:ext cx="5486043" cy="4114443"/>
          </a:xfrm>
          <a:prstGeom prst="rect">
            <a:avLst/>
          </a:prstGeom>
        </p:spPr>
        <p:txBody>
          <a:bodyPr spcFirstLastPara="1" wrap="square" lIns="0" tIns="0" rIns="0" bIns="0" anchor="t" anchorCtr="0">
            <a:noAutofit/>
          </a:bodyPr>
          <a:lstStyle/>
          <a:p>
            <a:pPr marL="0" lvl="0" indent="0">
              <a:spcBef>
                <a:spcPts val="0"/>
              </a:spcBef>
              <a:spcAft>
                <a:spcPts val="0"/>
              </a:spcAft>
              <a:buNone/>
            </a:pPr>
            <a:endParaRPr/>
          </a:p>
        </p:txBody>
      </p:sp>
      <p:sp>
        <p:nvSpPr>
          <p:cNvPr id="229" name="Google Shape;229;p18:notes"/>
          <p:cNvSpPr>
            <a:spLocks noGrp="1" noRot="1" noChangeAspect="1"/>
          </p:cNvSpPr>
          <p:nvPr>
            <p:ph type="sldImg" idx="2"/>
          </p:nvPr>
        </p:nvSpPr>
        <p:spPr>
          <a:xfrm>
            <a:off x="0" y="695325"/>
            <a:ext cx="0" cy="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051599"/>
            <a:ext cx="2130122" cy="473037"/>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3126964" y="6051599"/>
            <a:ext cx="2898364" cy="473037"/>
          </a:xfrm>
          <a:prstGeom prst="rect">
            <a:avLst/>
          </a:prstGeom>
          <a:noFill/>
          <a:ln>
            <a:noFill/>
          </a:ln>
        </p:spPr>
        <p:txBody>
          <a:bodyPr spcFirstLastPara="1" wrap="square" lIns="0" tIns="0" rIns="0" bIns="0" anchor="t" anchorCtr="1"/>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6555964" y="6051599"/>
            <a:ext cx="2130122" cy="473037"/>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
        <p:nvSpPr>
          <p:cNvPr id="15" name="Google Shape;15;p2"/>
          <p:cNvSpPr txBox="1">
            <a:spLocks noGrp="1"/>
          </p:cNvSpPr>
          <p:nvPr>
            <p:ph type="title"/>
          </p:nvPr>
        </p:nvSpPr>
        <p:spPr>
          <a:xfrm>
            <a:off x="457200" y="273597"/>
            <a:ext cx="8229243" cy="1144801"/>
          </a:xfrm>
          <a:prstGeom prst="rect">
            <a:avLst/>
          </a:prstGeom>
          <a:noFill/>
          <a:ln>
            <a:noFill/>
          </a:ln>
        </p:spPr>
        <p:txBody>
          <a:bodyPr spcFirstLastPara="1" wrap="square" lIns="0" tIns="0" rIns="0" bIns="0" anchor="ctr" anchorCtr="1"/>
          <a:lstStyle>
            <a:lvl1pPr marR="0" lvl="0" algn="ctr" rtl="0">
              <a:lnSpc>
                <a:spcPct val="10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2"/>
          <p:cNvSpPr txBox="1">
            <a:spLocks noGrp="1"/>
          </p:cNvSpPr>
          <p:nvPr>
            <p:ph type="body" idx="1"/>
          </p:nvPr>
        </p:nvSpPr>
        <p:spPr>
          <a:xfrm>
            <a:off x="457200" y="1604515"/>
            <a:ext cx="8229243" cy="4525923"/>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L="914400" marR="0" lvl="1" indent="-381000" algn="l" rtl="0">
              <a:lnSpc>
                <a:spcPct val="90000"/>
              </a:lnSpc>
              <a:spcBef>
                <a:spcPts val="1415"/>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457200" y="305638"/>
            <a:ext cx="8229243" cy="1144801"/>
          </a:xfrm>
          <a:prstGeom prst="rect">
            <a:avLst/>
          </a:prstGeom>
          <a:noFill/>
          <a:ln>
            <a:noFill/>
          </a:ln>
        </p:spPr>
        <p:txBody>
          <a:bodyPr spcFirstLastPara="1" wrap="square" lIns="0" tIns="0" rIns="0" bIns="0" anchor="ctr" anchorCtr="1"/>
          <a:lstStyle>
            <a:lvl1pPr marR="0" lvl="0" algn="ctr" rtl="0">
              <a:lnSpc>
                <a:spcPct val="100000"/>
              </a:lnSpc>
              <a:spcBef>
                <a:spcPts val="0"/>
              </a:spcBef>
              <a:spcAft>
                <a:spcPts val="0"/>
              </a:spcAft>
              <a:buClr>
                <a:srgbClr val="000080"/>
              </a:buClr>
              <a:buSzPts val="3410"/>
              <a:buFont typeface="Arial"/>
              <a:buNone/>
              <a:defRPr sz="3409" b="0" i="0" u="none" strike="noStrike" cap="none">
                <a:solidFill>
                  <a:srgbClr val="00008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2" name="Google Shape;72;p11"/>
          <p:cNvSpPr txBox="1">
            <a:spLocks noGrp="1"/>
          </p:cNvSpPr>
          <p:nvPr>
            <p:ph type="body" idx="1"/>
          </p:nvPr>
        </p:nvSpPr>
        <p:spPr>
          <a:xfrm rot="5400000">
            <a:off x="2516762" y="-455048"/>
            <a:ext cx="4110118" cy="8229243"/>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rgbClr val="000000"/>
              </a:buClr>
              <a:buSzPts val="2910"/>
              <a:buFont typeface="Arial"/>
              <a:buNone/>
              <a:defRPr sz="2910" b="0" i="0" u="none" strike="noStrike" cap="none">
                <a:solidFill>
                  <a:srgbClr val="000000"/>
                </a:solidFill>
                <a:latin typeface="Arial"/>
                <a:ea typeface="Arial"/>
                <a:cs typeface="Arial"/>
                <a:sym typeface="Arial"/>
              </a:defRPr>
            </a:lvl1pPr>
            <a:lvl2pPr marL="914400" marR="0" lvl="1" indent="-381000" algn="l" rtl="0">
              <a:lnSpc>
                <a:spcPct val="90000"/>
              </a:lnSpc>
              <a:spcBef>
                <a:spcPts val="1285"/>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dt" idx="10"/>
          </p:nvPr>
        </p:nvSpPr>
        <p:spPr>
          <a:xfrm>
            <a:off x="457200" y="6051599"/>
            <a:ext cx="2130122" cy="473037"/>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11"/>
          <p:cNvSpPr txBox="1">
            <a:spLocks noGrp="1"/>
          </p:cNvSpPr>
          <p:nvPr>
            <p:ph type="ftr" idx="11"/>
          </p:nvPr>
        </p:nvSpPr>
        <p:spPr>
          <a:xfrm>
            <a:off x="3126964" y="6051599"/>
            <a:ext cx="2898364" cy="473037"/>
          </a:xfrm>
          <a:prstGeom prst="rect">
            <a:avLst/>
          </a:prstGeom>
          <a:noFill/>
          <a:ln>
            <a:noFill/>
          </a:ln>
        </p:spPr>
        <p:txBody>
          <a:bodyPr spcFirstLastPara="1" wrap="square" lIns="0" tIns="0" rIns="0" bIns="0" anchor="t" anchorCtr="1"/>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sldNum" idx="12"/>
          </p:nvPr>
        </p:nvSpPr>
        <p:spPr>
          <a:xfrm>
            <a:off x="6555964" y="6051599"/>
            <a:ext cx="2130122" cy="473037"/>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rot="5400000">
            <a:off x="4953780" y="1981980"/>
            <a:ext cx="5408639" cy="2057400"/>
          </a:xfrm>
          <a:prstGeom prst="rect">
            <a:avLst/>
          </a:prstGeom>
          <a:noFill/>
          <a:ln>
            <a:noFill/>
          </a:ln>
        </p:spPr>
        <p:txBody>
          <a:bodyPr spcFirstLastPara="1" wrap="square" lIns="0" tIns="0" rIns="0" bIns="0" anchor="ctr" anchorCtr="1"/>
          <a:lstStyle>
            <a:lvl1pPr marR="0" lvl="0" algn="ctr" rtl="0">
              <a:lnSpc>
                <a:spcPct val="100000"/>
              </a:lnSpc>
              <a:spcBef>
                <a:spcPts val="0"/>
              </a:spcBef>
              <a:spcAft>
                <a:spcPts val="0"/>
              </a:spcAft>
              <a:buClr>
                <a:srgbClr val="000080"/>
              </a:buClr>
              <a:buSzPts val="3410"/>
              <a:buFont typeface="Arial"/>
              <a:buNone/>
              <a:defRPr sz="3409" b="0" i="0" u="none" strike="noStrike" cap="none">
                <a:solidFill>
                  <a:srgbClr val="00008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8" name="Google Shape;78;p12"/>
          <p:cNvSpPr txBox="1">
            <a:spLocks noGrp="1"/>
          </p:cNvSpPr>
          <p:nvPr>
            <p:ph type="body" idx="1"/>
          </p:nvPr>
        </p:nvSpPr>
        <p:spPr>
          <a:xfrm rot="5400000">
            <a:off x="762838" y="722"/>
            <a:ext cx="5408639" cy="6019915"/>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rgbClr val="000000"/>
              </a:buClr>
              <a:buSzPts val="2910"/>
              <a:buFont typeface="Arial"/>
              <a:buNone/>
              <a:defRPr sz="2910" b="0" i="0" u="none" strike="noStrike" cap="none">
                <a:solidFill>
                  <a:srgbClr val="000000"/>
                </a:solidFill>
                <a:latin typeface="Arial"/>
                <a:ea typeface="Arial"/>
                <a:cs typeface="Arial"/>
                <a:sym typeface="Arial"/>
              </a:defRPr>
            </a:lvl1pPr>
            <a:lvl2pPr marL="914400" marR="0" lvl="1" indent="-381000" algn="l" rtl="0">
              <a:lnSpc>
                <a:spcPct val="90000"/>
              </a:lnSpc>
              <a:spcBef>
                <a:spcPts val="1285"/>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dt" idx="10"/>
          </p:nvPr>
        </p:nvSpPr>
        <p:spPr>
          <a:xfrm>
            <a:off x="457200" y="6051599"/>
            <a:ext cx="2130122" cy="473037"/>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12"/>
          <p:cNvSpPr txBox="1">
            <a:spLocks noGrp="1"/>
          </p:cNvSpPr>
          <p:nvPr>
            <p:ph type="ftr" idx="11"/>
          </p:nvPr>
        </p:nvSpPr>
        <p:spPr>
          <a:xfrm>
            <a:off x="3126964" y="6051599"/>
            <a:ext cx="2898364" cy="473037"/>
          </a:xfrm>
          <a:prstGeom prst="rect">
            <a:avLst/>
          </a:prstGeom>
          <a:noFill/>
          <a:ln>
            <a:noFill/>
          </a:ln>
        </p:spPr>
        <p:txBody>
          <a:bodyPr spcFirstLastPara="1" wrap="square" lIns="0" tIns="0" rIns="0" bIns="0" anchor="t" anchorCtr="1"/>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sldNum" idx="12"/>
          </p:nvPr>
        </p:nvSpPr>
        <p:spPr>
          <a:xfrm>
            <a:off x="6555964" y="6051599"/>
            <a:ext cx="2130122" cy="473037"/>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0" name="Google Shape;90;p14"/>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1" name="Google Shape;91;p1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2" name="Google Shape;92;p1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3" name="Google Shape;93;p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6" name="Google Shape;96;p15"/>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97" name="Google Shape;97;p1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8" name="Google Shape;98;p1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1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2" name="Google Shape;102;p16"/>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75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375"/>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375"/>
              </a:spcBef>
              <a:spcAft>
                <a:spcPts val="0"/>
              </a:spcAft>
              <a:buClr>
                <a:srgbClr val="888888"/>
              </a:buClr>
              <a:buSzPts val="1350"/>
              <a:buFont typeface="Arial"/>
              <a:buNone/>
              <a:defRPr sz="135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103" name="Google Shape;103;p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1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5" name="Google Shape;105;p1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8" name="Google Shape;108;p17"/>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9" name="Google Shape;109;p17"/>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0" name="Google Shape;110;p1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1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2" name="Google Shape;112;p1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5" name="Google Shape;115;p18"/>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375"/>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375"/>
              </a:spcBef>
              <a:spcAft>
                <a:spcPts val="0"/>
              </a:spcAft>
              <a:buClr>
                <a:schemeClr val="dk1"/>
              </a:buClr>
              <a:buSzPts val="1350"/>
              <a:buFont typeface="Arial"/>
              <a:buNone/>
              <a:defRPr sz="135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16" name="Google Shape;116;p18"/>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7" name="Google Shape;117;p18"/>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375"/>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375"/>
              </a:spcBef>
              <a:spcAft>
                <a:spcPts val="0"/>
              </a:spcAft>
              <a:buClr>
                <a:schemeClr val="dk1"/>
              </a:buClr>
              <a:buSzPts val="1350"/>
              <a:buFont typeface="Arial"/>
              <a:buNone/>
              <a:defRPr sz="135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18" name="Google Shape;118;p18"/>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9" name="Google Shape;119;p1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0" name="Google Shape;120;p1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1" name="Google Shape;121;p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4" name="Google Shape;124;p1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7"/>
        <p:cNvGrpSpPr/>
        <p:nvPr/>
      </p:nvGrpSpPr>
      <p:grpSpPr>
        <a:xfrm>
          <a:off x="0" y="0"/>
          <a:ext cx="0" cy="0"/>
          <a:chOff x="0" y="0"/>
          <a:chExt cx="0" cy="0"/>
        </a:xfrm>
      </p:grpSpPr>
      <p:sp>
        <p:nvSpPr>
          <p:cNvPr id="128" name="Google Shape;128;p2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3" name="Google Shape;133;p21"/>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75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lnSpc>
                <a:spcPct val="90000"/>
              </a:lnSpc>
              <a:spcBef>
                <a:spcPts val="375"/>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34" name="Google Shape;134;p21"/>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75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375"/>
              </a:spcBef>
              <a:spcAft>
                <a:spcPts val="0"/>
              </a:spcAft>
              <a:buClr>
                <a:schemeClr val="dk1"/>
              </a:buClr>
              <a:buSzPts val="1050"/>
              <a:buFont typeface="Arial"/>
              <a:buNone/>
              <a:defRPr sz="105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375"/>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135" name="Google Shape;135;p2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2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2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143000" y="1122480"/>
            <a:ext cx="6858000" cy="2387516"/>
          </a:xfrm>
          <a:prstGeom prst="rect">
            <a:avLst/>
          </a:prstGeom>
          <a:noFill/>
          <a:ln>
            <a:noFill/>
          </a:ln>
        </p:spPr>
        <p:txBody>
          <a:bodyPr spcFirstLastPara="1" wrap="square" lIns="0" tIns="0" rIns="0" bIns="0" anchor="b" anchorCtr="1"/>
          <a:lstStyle>
            <a:lvl1pPr marR="0" lvl="0" algn="ctr" rtl="0">
              <a:lnSpc>
                <a:spcPct val="100000"/>
              </a:lnSpc>
              <a:spcBef>
                <a:spcPts val="0"/>
              </a:spcBef>
              <a:spcAft>
                <a:spcPts val="0"/>
              </a:spcAft>
              <a:buClr>
                <a:srgbClr val="000080"/>
              </a:buClr>
              <a:buSzPts val="6000"/>
              <a:buFont typeface="Arial"/>
              <a:buNone/>
              <a:defRPr sz="6000" b="0" i="0" u="none" strike="noStrike" cap="none">
                <a:solidFill>
                  <a:srgbClr val="00008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
          <p:cNvSpPr txBox="1">
            <a:spLocks noGrp="1"/>
          </p:cNvSpPr>
          <p:nvPr>
            <p:ph type="subTitle" idx="1"/>
          </p:nvPr>
        </p:nvSpPr>
        <p:spPr>
          <a:xfrm>
            <a:off x="1143000" y="3602159"/>
            <a:ext cx="6858000" cy="1655640"/>
          </a:xfrm>
          <a:prstGeom prst="rect">
            <a:avLst/>
          </a:prstGeom>
          <a:noFill/>
          <a:ln>
            <a:noFill/>
          </a:ln>
        </p:spPr>
        <p:txBody>
          <a:bodyPr spcFirstLastPara="1" wrap="square" lIns="0" tIns="0" rIns="0" bIns="0" anchor="t" anchorCtr="1"/>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90000"/>
              </a:lnSpc>
              <a:spcBef>
                <a:spcPts val="1285"/>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2pPr>
            <a:lvl3pPr marR="0" lvl="2"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3pPr>
            <a:lvl4pPr marR="0" lvl="3"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4pPr>
            <a:lvl5pPr marR="0" lvl="4"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dt" idx="10"/>
          </p:nvPr>
        </p:nvSpPr>
        <p:spPr>
          <a:xfrm>
            <a:off x="457200" y="6051599"/>
            <a:ext cx="2130122" cy="473037"/>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ftr" idx="11"/>
          </p:nvPr>
        </p:nvSpPr>
        <p:spPr>
          <a:xfrm>
            <a:off x="3126964" y="6051599"/>
            <a:ext cx="2898364" cy="473037"/>
          </a:xfrm>
          <a:prstGeom prst="rect">
            <a:avLst/>
          </a:prstGeom>
          <a:noFill/>
          <a:ln>
            <a:noFill/>
          </a:ln>
        </p:spPr>
        <p:txBody>
          <a:bodyPr spcFirstLastPara="1" wrap="square" lIns="0" tIns="0" rIns="0" bIns="0" anchor="t" anchorCtr="1"/>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6555964" y="6051599"/>
            <a:ext cx="2130122" cy="473037"/>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0" name="Google Shape;140;p22"/>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41" name="Google Shape;141;p22"/>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75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375"/>
              </a:spcBef>
              <a:spcAft>
                <a:spcPts val="0"/>
              </a:spcAft>
              <a:buClr>
                <a:schemeClr val="dk1"/>
              </a:buClr>
              <a:buSzPts val="1050"/>
              <a:buFont typeface="Arial"/>
              <a:buNone/>
              <a:defRPr sz="105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375"/>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142" name="Google Shape;142;p2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3" name="Google Shape;143;p2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4" name="Google Shape;144;p2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7" name="Google Shape;147;p23"/>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8" name="Google Shape;148;p2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9" name="Google Shape;149;p2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0" name="Google Shape;150;p2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3" name="Google Shape;153;p24"/>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4" name="Google Shape;154;p2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5" name="Google Shape;155;p2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6" name="Google Shape;156;p2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7200" y="305638"/>
            <a:ext cx="8229243" cy="1144801"/>
          </a:xfrm>
          <a:prstGeom prst="rect">
            <a:avLst/>
          </a:prstGeom>
          <a:noFill/>
          <a:ln>
            <a:noFill/>
          </a:ln>
        </p:spPr>
        <p:txBody>
          <a:bodyPr spcFirstLastPara="1" wrap="square" lIns="0" tIns="0" rIns="0" bIns="0" anchor="ctr" anchorCtr="1"/>
          <a:lstStyle>
            <a:lvl1pPr marR="0" lvl="0" algn="ctr" rtl="0">
              <a:lnSpc>
                <a:spcPct val="100000"/>
              </a:lnSpc>
              <a:spcBef>
                <a:spcPts val="0"/>
              </a:spcBef>
              <a:spcAft>
                <a:spcPts val="0"/>
              </a:spcAft>
              <a:buClr>
                <a:srgbClr val="000080"/>
              </a:buClr>
              <a:buSzPts val="3410"/>
              <a:buFont typeface="Arial"/>
              <a:buNone/>
              <a:defRPr sz="3409" b="0" i="0" u="none" strike="noStrike" cap="none">
                <a:solidFill>
                  <a:srgbClr val="00008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4"/>
          <p:cNvSpPr txBox="1">
            <a:spLocks noGrp="1"/>
          </p:cNvSpPr>
          <p:nvPr>
            <p:ph type="title" idx="2"/>
          </p:nvPr>
        </p:nvSpPr>
        <p:spPr>
          <a:xfrm>
            <a:off x="457200" y="1604515"/>
            <a:ext cx="8229243" cy="4110118"/>
          </a:xfrm>
          <a:prstGeom prst="rect">
            <a:avLst/>
          </a:prstGeom>
          <a:noFill/>
          <a:ln>
            <a:noFill/>
          </a:ln>
        </p:spPr>
        <p:txBody>
          <a:bodyPr spcFirstLastPara="1" wrap="square" lIns="0" tIns="0" rIns="0" bIns="0" anchor="t" anchorCtr="1"/>
          <a:lstStyle>
            <a:lvl1pPr marR="0" lvl="0" algn="ctr" rtl="0">
              <a:lnSpc>
                <a:spcPct val="100000"/>
              </a:lnSpc>
              <a:spcBef>
                <a:spcPts val="0"/>
              </a:spcBef>
              <a:spcAft>
                <a:spcPts val="0"/>
              </a:spcAft>
              <a:buClr>
                <a:srgbClr val="000000"/>
              </a:buClr>
              <a:buSzPts val="2910"/>
              <a:buFont typeface="Arial"/>
              <a:buNone/>
              <a:defRPr sz="2910" b="0" i="0" u="none" strike="noStrike" cap="none">
                <a:solidFill>
                  <a:srgbClr val="000000"/>
                </a:solidFill>
                <a:latin typeface="Arial"/>
                <a:ea typeface="Arial"/>
                <a:cs typeface="Arial"/>
                <a:sym typeface="Arial"/>
              </a:defRPr>
            </a:lvl1pPr>
            <a:lvl2pPr lvl="1">
              <a:spcBef>
                <a:spcPts val="1285"/>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4"/>
          <p:cNvSpPr txBox="1">
            <a:spLocks noGrp="1"/>
          </p:cNvSpPr>
          <p:nvPr>
            <p:ph type="dt" idx="10"/>
          </p:nvPr>
        </p:nvSpPr>
        <p:spPr>
          <a:xfrm>
            <a:off x="457200" y="6051599"/>
            <a:ext cx="2130122" cy="473037"/>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3126964" y="6051599"/>
            <a:ext cx="2898364" cy="473037"/>
          </a:xfrm>
          <a:prstGeom prst="rect">
            <a:avLst/>
          </a:prstGeom>
          <a:noFill/>
          <a:ln>
            <a:noFill/>
          </a:ln>
        </p:spPr>
        <p:txBody>
          <a:bodyPr spcFirstLastPara="1" wrap="square" lIns="0" tIns="0" rIns="0" bIns="0" anchor="t" anchorCtr="1"/>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6555964" y="6051599"/>
            <a:ext cx="2130122" cy="473037"/>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23876" y="1709644"/>
            <a:ext cx="7886882" cy="2852644"/>
          </a:xfrm>
          <a:prstGeom prst="rect">
            <a:avLst/>
          </a:prstGeom>
          <a:noFill/>
          <a:ln>
            <a:noFill/>
          </a:ln>
        </p:spPr>
        <p:txBody>
          <a:bodyPr spcFirstLastPara="1" wrap="square" lIns="0" tIns="0" rIns="0" bIns="0" anchor="b" anchorCtr="1"/>
          <a:lstStyle>
            <a:lvl1pPr marR="0" lvl="0" algn="ctr" rtl="0">
              <a:lnSpc>
                <a:spcPct val="100000"/>
              </a:lnSpc>
              <a:spcBef>
                <a:spcPts val="0"/>
              </a:spcBef>
              <a:spcAft>
                <a:spcPts val="0"/>
              </a:spcAft>
              <a:buClr>
                <a:srgbClr val="000080"/>
              </a:buClr>
              <a:buSzPts val="6000"/>
              <a:buFont typeface="Arial"/>
              <a:buNone/>
              <a:defRPr sz="6000" b="0" i="0" u="none" strike="noStrike" cap="none">
                <a:solidFill>
                  <a:srgbClr val="00008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5"/>
          <p:cNvSpPr txBox="1">
            <a:spLocks noGrp="1"/>
          </p:cNvSpPr>
          <p:nvPr>
            <p:ph type="body" idx="1"/>
          </p:nvPr>
        </p:nvSpPr>
        <p:spPr>
          <a:xfrm>
            <a:off x="623876" y="4589638"/>
            <a:ext cx="7886882" cy="1500118"/>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rgbClr val="898989"/>
              </a:buClr>
              <a:buSzPts val="2400"/>
              <a:buFont typeface="Arial"/>
              <a:buNone/>
              <a:defRPr sz="2400" b="0" i="0" u="none" strike="noStrike" cap="none">
                <a:solidFill>
                  <a:srgbClr val="898989"/>
                </a:solidFill>
                <a:latin typeface="Arial"/>
                <a:ea typeface="Arial"/>
                <a:cs typeface="Arial"/>
                <a:sym typeface="Arial"/>
              </a:defRPr>
            </a:lvl1pPr>
            <a:lvl2pPr marL="914400" marR="0" lvl="1" indent="-381000" algn="l" rtl="0">
              <a:lnSpc>
                <a:spcPct val="90000"/>
              </a:lnSpc>
              <a:spcBef>
                <a:spcPts val="1285"/>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dt" idx="10"/>
          </p:nvPr>
        </p:nvSpPr>
        <p:spPr>
          <a:xfrm>
            <a:off x="457200" y="6051599"/>
            <a:ext cx="2130122" cy="473037"/>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ftr" idx="11"/>
          </p:nvPr>
        </p:nvSpPr>
        <p:spPr>
          <a:xfrm>
            <a:off x="3126964" y="6051599"/>
            <a:ext cx="2898364" cy="473037"/>
          </a:xfrm>
          <a:prstGeom prst="rect">
            <a:avLst/>
          </a:prstGeom>
          <a:noFill/>
          <a:ln>
            <a:noFill/>
          </a:ln>
        </p:spPr>
        <p:txBody>
          <a:bodyPr spcFirstLastPara="1" wrap="square" lIns="0" tIns="0" rIns="0" bIns="0" anchor="t" anchorCtr="1"/>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sldNum" idx="12"/>
          </p:nvPr>
        </p:nvSpPr>
        <p:spPr>
          <a:xfrm>
            <a:off x="6555964" y="6051599"/>
            <a:ext cx="2130122" cy="473037"/>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305638"/>
            <a:ext cx="8229243" cy="1144801"/>
          </a:xfrm>
          <a:prstGeom prst="rect">
            <a:avLst/>
          </a:prstGeom>
          <a:noFill/>
          <a:ln>
            <a:noFill/>
          </a:ln>
        </p:spPr>
        <p:txBody>
          <a:bodyPr spcFirstLastPara="1" wrap="square" lIns="0" tIns="0" rIns="0" bIns="0" anchor="ctr" anchorCtr="1"/>
          <a:lstStyle>
            <a:lvl1pPr marR="0" lvl="0" algn="ctr" rtl="0">
              <a:lnSpc>
                <a:spcPct val="100000"/>
              </a:lnSpc>
              <a:spcBef>
                <a:spcPts val="0"/>
              </a:spcBef>
              <a:spcAft>
                <a:spcPts val="0"/>
              </a:spcAft>
              <a:buClr>
                <a:srgbClr val="000080"/>
              </a:buClr>
              <a:buSzPts val="3410"/>
              <a:buFont typeface="Arial"/>
              <a:buNone/>
              <a:defRPr sz="3409" b="0" i="0" u="none" strike="noStrike" cap="none">
                <a:solidFill>
                  <a:srgbClr val="00008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6"/>
          <p:cNvSpPr txBox="1">
            <a:spLocks noGrp="1"/>
          </p:cNvSpPr>
          <p:nvPr>
            <p:ph type="title" idx="2"/>
          </p:nvPr>
        </p:nvSpPr>
        <p:spPr>
          <a:xfrm>
            <a:off x="457200" y="1604881"/>
            <a:ext cx="4038475" cy="4110118"/>
          </a:xfrm>
          <a:prstGeom prst="rect">
            <a:avLst/>
          </a:prstGeom>
          <a:noFill/>
          <a:ln>
            <a:noFill/>
          </a:ln>
        </p:spPr>
        <p:txBody>
          <a:bodyPr spcFirstLastPara="1" wrap="square" lIns="0" tIns="0" rIns="0" bIns="0" anchor="t" anchorCtr="1"/>
          <a:lstStyle>
            <a:lvl1pPr marR="0" lvl="0" algn="ctr" rtl="0">
              <a:lnSpc>
                <a:spcPct val="100000"/>
              </a:lnSpc>
              <a:spcBef>
                <a:spcPts val="0"/>
              </a:spcBef>
              <a:spcAft>
                <a:spcPts val="0"/>
              </a:spcAft>
              <a:buClr>
                <a:srgbClr val="000000"/>
              </a:buClr>
              <a:buSzPts val="2910"/>
              <a:buFont typeface="Arial"/>
              <a:buNone/>
              <a:defRPr sz="2910" b="0" i="0" u="none" strike="noStrike" cap="none">
                <a:solidFill>
                  <a:srgbClr val="000000"/>
                </a:solidFill>
                <a:latin typeface="Arial"/>
                <a:ea typeface="Arial"/>
                <a:cs typeface="Arial"/>
                <a:sym typeface="Arial"/>
              </a:defRPr>
            </a:lvl1pPr>
            <a:lvl2pPr lvl="1">
              <a:spcBef>
                <a:spcPts val="1285"/>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 name="Google Shape;38;p6"/>
          <p:cNvSpPr txBox="1">
            <a:spLocks noGrp="1"/>
          </p:cNvSpPr>
          <p:nvPr>
            <p:ph type="title" idx="3"/>
          </p:nvPr>
        </p:nvSpPr>
        <p:spPr>
          <a:xfrm>
            <a:off x="4648315" y="1604881"/>
            <a:ext cx="4038475" cy="4110118"/>
          </a:xfrm>
          <a:prstGeom prst="rect">
            <a:avLst/>
          </a:prstGeom>
          <a:noFill/>
          <a:ln>
            <a:noFill/>
          </a:ln>
        </p:spPr>
        <p:txBody>
          <a:bodyPr spcFirstLastPara="1" wrap="square" lIns="0" tIns="0" rIns="0" bIns="0" anchor="t" anchorCtr="1"/>
          <a:lstStyle>
            <a:lvl1pPr marR="0" lvl="0" algn="ctr" rtl="0">
              <a:lnSpc>
                <a:spcPct val="100000"/>
              </a:lnSpc>
              <a:spcBef>
                <a:spcPts val="0"/>
              </a:spcBef>
              <a:spcAft>
                <a:spcPts val="0"/>
              </a:spcAft>
              <a:buClr>
                <a:srgbClr val="000000"/>
              </a:buClr>
              <a:buSzPts val="2910"/>
              <a:buFont typeface="Arial"/>
              <a:buNone/>
              <a:defRPr sz="2910" b="0" i="0" u="none" strike="noStrike" cap="none">
                <a:solidFill>
                  <a:srgbClr val="000000"/>
                </a:solidFill>
                <a:latin typeface="Arial"/>
                <a:ea typeface="Arial"/>
                <a:cs typeface="Arial"/>
                <a:sym typeface="Arial"/>
              </a:defRPr>
            </a:lvl1pPr>
            <a:lvl2pPr lvl="1">
              <a:spcBef>
                <a:spcPts val="1285"/>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6"/>
          <p:cNvSpPr txBox="1">
            <a:spLocks noGrp="1"/>
          </p:cNvSpPr>
          <p:nvPr>
            <p:ph type="dt" idx="10"/>
          </p:nvPr>
        </p:nvSpPr>
        <p:spPr>
          <a:xfrm>
            <a:off x="457200" y="6051599"/>
            <a:ext cx="2130122" cy="473037"/>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ftr" idx="11"/>
          </p:nvPr>
        </p:nvSpPr>
        <p:spPr>
          <a:xfrm>
            <a:off x="3126964" y="6051599"/>
            <a:ext cx="2898364" cy="473037"/>
          </a:xfrm>
          <a:prstGeom prst="rect">
            <a:avLst/>
          </a:prstGeom>
          <a:noFill/>
          <a:ln>
            <a:noFill/>
          </a:ln>
        </p:spPr>
        <p:txBody>
          <a:bodyPr spcFirstLastPara="1" wrap="square" lIns="0" tIns="0" rIns="0" bIns="0" anchor="t" anchorCtr="1"/>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sldNum" idx="12"/>
          </p:nvPr>
        </p:nvSpPr>
        <p:spPr>
          <a:xfrm>
            <a:off x="6555964" y="6051599"/>
            <a:ext cx="2130122" cy="473037"/>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630359" y="365037"/>
            <a:ext cx="7886882" cy="1325523"/>
          </a:xfrm>
          <a:prstGeom prst="rect">
            <a:avLst/>
          </a:prstGeom>
          <a:noFill/>
          <a:ln>
            <a:noFill/>
          </a:ln>
        </p:spPr>
        <p:txBody>
          <a:bodyPr spcFirstLastPara="1" wrap="square" lIns="0" tIns="0" rIns="0" bIns="0" anchor="ctr" anchorCtr="1"/>
          <a:lstStyle>
            <a:lvl1pPr marR="0" lvl="0" algn="ctr" rtl="0">
              <a:lnSpc>
                <a:spcPct val="100000"/>
              </a:lnSpc>
              <a:spcBef>
                <a:spcPts val="0"/>
              </a:spcBef>
              <a:spcAft>
                <a:spcPts val="0"/>
              </a:spcAft>
              <a:buClr>
                <a:srgbClr val="000080"/>
              </a:buClr>
              <a:buSzPts val="3410"/>
              <a:buFont typeface="Arial"/>
              <a:buNone/>
              <a:defRPr sz="3409" b="0" i="0" u="none" strike="noStrike" cap="none">
                <a:solidFill>
                  <a:srgbClr val="00008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4" name="Google Shape;44;p7"/>
          <p:cNvSpPr txBox="1">
            <a:spLocks noGrp="1"/>
          </p:cNvSpPr>
          <p:nvPr>
            <p:ph type="body" idx="1"/>
          </p:nvPr>
        </p:nvSpPr>
        <p:spPr>
          <a:xfrm>
            <a:off x="630359" y="1681197"/>
            <a:ext cx="3868561" cy="824038"/>
          </a:xfrm>
          <a:prstGeom prst="rect">
            <a:avLst/>
          </a:prstGeom>
          <a:noFill/>
          <a:ln>
            <a:noFill/>
          </a:ln>
        </p:spPr>
        <p:txBody>
          <a:bodyPr spcFirstLastPara="1" wrap="square" lIns="0" tIns="0" rIns="0" bIns="0" anchor="b" anchorCtr="0"/>
          <a:lstStyle>
            <a:lvl1pPr marL="457200" marR="0" lvl="0" indent="-228600"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381000" algn="l" rtl="0">
              <a:lnSpc>
                <a:spcPct val="90000"/>
              </a:lnSpc>
              <a:spcBef>
                <a:spcPts val="1285"/>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7"/>
          <p:cNvSpPr txBox="1">
            <a:spLocks noGrp="1"/>
          </p:cNvSpPr>
          <p:nvPr>
            <p:ph type="title" idx="2"/>
          </p:nvPr>
        </p:nvSpPr>
        <p:spPr>
          <a:xfrm>
            <a:off x="630359" y="2505236"/>
            <a:ext cx="3868561" cy="3684602"/>
          </a:xfrm>
          <a:prstGeom prst="rect">
            <a:avLst/>
          </a:prstGeom>
          <a:noFill/>
          <a:ln>
            <a:noFill/>
          </a:ln>
        </p:spPr>
        <p:txBody>
          <a:bodyPr spcFirstLastPara="1" wrap="square" lIns="0" tIns="0" rIns="0" bIns="0" anchor="t" anchorCtr="1"/>
          <a:lstStyle>
            <a:lvl1pPr marR="0" lvl="0" algn="ctr" rtl="0">
              <a:lnSpc>
                <a:spcPct val="100000"/>
              </a:lnSpc>
              <a:spcBef>
                <a:spcPts val="0"/>
              </a:spcBef>
              <a:spcAft>
                <a:spcPts val="0"/>
              </a:spcAft>
              <a:buClr>
                <a:srgbClr val="000000"/>
              </a:buClr>
              <a:buSzPts val="2910"/>
              <a:buFont typeface="Arial"/>
              <a:buNone/>
              <a:defRPr sz="2910" b="0" i="0" u="none" strike="noStrike" cap="none">
                <a:solidFill>
                  <a:srgbClr val="000000"/>
                </a:solidFill>
                <a:latin typeface="Arial"/>
                <a:ea typeface="Arial"/>
                <a:cs typeface="Arial"/>
                <a:sym typeface="Arial"/>
              </a:defRPr>
            </a:lvl1pPr>
            <a:lvl2pPr lvl="1">
              <a:spcBef>
                <a:spcPts val="1285"/>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Google Shape;46;p7"/>
          <p:cNvSpPr txBox="1">
            <a:spLocks noGrp="1"/>
          </p:cNvSpPr>
          <p:nvPr>
            <p:ph type="body" idx="3"/>
          </p:nvPr>
        </p:nvSpPr>
        <p:spPr>
          <a:xfrm>
            <a:off x="4629241" y="1681197"/>
            <a:ext cx="3887635" cy="824038"/>
          </a:xfrm>
          <a:prstGeom prst="rect">
            <a:avLst/>
          </a:prstGeom>
          <a:noFill/>
          <a:ln>
            <a:noFill/>
          </a:ln>
        </p:spPr>
        <p:txBody>
          <a:bodyPr spcFirstLastPara="1" wrap="square" lIns="0" tIns="0" rIns="0" bIns="0" anchor="b" anchorCtr="0"/>
          <a:lstStyle>
            <a:lvl1pPr marL="457200" marR="0" lvl="0" indent="-228600"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381000" algn="l" rtl="0">
              <a:lnSpc>
                <a:spcPct val="90000"/>
              </a:lnSpc>
              <a:spcBef>
                <a:spcPts val="1285"/>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7"/>
          <p:cNvSpPr txBox="1">
            <a:spLocks noGrp="1"/>
          </p:cNvSpPr>
          <p:nvPr>
            <p:ph type="title" idx="4"/>
          </p:nvPr>
        </p:nvSpPr>
        <p:spPr>
          <a:xfrm>
            <a:off x="4629241" y="2505236"/>
            <a:ext cx="3887635" cy="3684602"/>
          </a:xfrm>
          <a:prstGeom prst="rect">
            <a:avLst/>
          </a:prstGeom>
          <a:noFill/>
          <a:ln>
            <a:noFill/>
          </a:ln>
        </p:spPr>
        <p:txBody>
          <a:bodyPr spcFirstLastPara="1" wrap="square" lIns="0" tIns="0" rIns="0" bIns="0" anchor="t" anchorCtr="1"/>
          <a:lstStyle>
            <a:lvl1pPr marR="0" lvl="0" algn="ctr" rtl="0">
              <a:lnSpc>
                <a:spcPct val="100000"/>
              </a:lnSpc>
              <a:spcBef>
                <a:spcPts val="0"/>
              </a:spcBef>
              <a:spcAft>
                <a:spcPts val="0"/>
              </a:spcAft>
              <a:buClr>
                <a:srgbClr val="000000"/>
              </a:buClr>
              <a:buSzPts val="2910"/>
              <a:buFont typeface="Arial"/>
              <a:buNone/>
              <a:defRPr sz="2910" b="0" i="0" u="none" strike="noStrike" cap="none">
                <a:solidFill>
                  <a:srgbClr val="000000"/>
                </a:solidFill>
                <a:latin typeface="Arial"/>
                <a:ea typeface="Arial"/>
                <a:cs typeface="Arial"/>
                <a:sym typeface="Arial"/>
              </a:defRPr>
            </a:lvl1pPr>
            <a:lvl2pPr lvl="1">
              <a:spcBef>
                <a:spcPts val="1285"/>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7"/>
          <p:cNvSpPr txBox="1">
            <a:spLocks noGrp="1"/>
          </p:cNvSpPr>
          <p:nvPr>
            <p:ph type="dt" idx="10"/>
          </p:nvPr>
        </p:nvSpPr>
        <p:spPr>
          <a:xfrm>
            <a:off x="457200" y="6051599"/>
            <a:ext cx="2130122" cy="473037"/>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ftr" idx="11"/>
          </p:nvPr>
        </p:nvSpPr>
        <p:spPr>
          <a:xfrm>
            <a:off x="3126964" y="6051599"/>
            <a:ext cx="2898364" cy="473037"/>
          </a:xfrm>
          <a:prstGeom prst="rect">
            <a:avLst/>
          </a:prstGeom>
          <a:noFill/>
          <a:ln>
            <a:noFill/>
          </a:ln>
        </p:spPr>
        <p:txBody>
          <a:bodyPr spcFirstLastPara="1" wrap="square" lIns="0" tIns="0" rIns="0" bIns="0" anchor="t" anchorCtr="1"/>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7"/>
          <p:cNvSpPr txBox="1">
            <a:spLocks noGrp="1"/>
          </p:cNvSpPr>
          <p:nvPr>
            <p:ph type="sldNum" idx="12"/>
          </p:nvPr>
        </p:nvSpPr>
        <p:spPr>
          <a:xfrm>
            <a:off x="6555964" y="6051599"/>
            <a:ext cx="2130122" cy="473037"/>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305638"/>
            <a:ext cx="8229243" cy="1144801"/>
          </a:xfrm>
          <a:prstGeom prst="rect">
            <a:avLst/>
          </a:prstGeom>
          <a:noFill/>
          <a:ln>
            <a:noFill/>
          </a:ln>
        </p:spPr>
        <p:txBody>
          <a:bodyPr spcFirstLastPara="1" wrap="square" lIns="0" tIns="0" rIns="0" bIns="0" anchor="ctr" anchorCtr="1"/>
          <a:lstStyle>
            <a:lvl1pPr marR="0" lvl="0" algn="ctr" rtl="0">
              <a:lnSpc>
                <a:spcPct val="100000"/>
              </a:lnSpc>
              <a:spcBef>
                <a:spcPts val="0"/>
              </a:spcBef>
              <a:spcAft>
                <a:spcPts val="0"/>
              </a:spcAft>
              <a:buClr>
                <a:srgbClr val="000080"/>
              </a:buClr>
              <a:buSzPts val="3410"/>
              <a:buFont typeface="Arial"/>
              <a:buNone/>
              <a:defRPr sz="3409" b="0" i="0" u="none" strike="noStrike" cap="none">
                <a:solidFill>
                  <a:srgbClr val="00008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 name="Google Shape;53;p8"/>
          <p:cNvSpPr txBox="1">
            <a:spLocks noGrp="1"/>
          </p:cNvSpPr>
          <p:nvPr>
            <p:ph type="dt" idx="10"/>
          </p:nvPr>
        </p:nvSpPr>
        <p:spPr>
          <a:xfrm>
            <a:off x="457200" y="6051599"/>
            <a:ext cx="2130122" cy="473037"/>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8"/>
          <p:cNvSpPr txBox="1">
            <a:spLocks noGrp="1"/>
          </p:cNvSpPr>
          <p:nvPr>
            <p:ph type="ftr" idx="11"/>
          </p:nvPr>
        </p:nvSpPr>
        <p:spPr>
          <a:xfrm>
            <a:off x="3126964" y="6051599"/>
            <a:ext cx="2898364" cy="473037"/>
          </a:xfrm>
          <a:prstGeom prst="rect">
            <a:avLst/>
          </a:prstGeom>
          <a:noFill/>
          <a:ln>
            <a:noFill/>
          </a:ln>
        </p:spPr>
        <p:txBody>
          <a:bodyPr spcFirstLastPara="1" wrap="square" lIns="0" tIns="0" rIns="0" bIns="0" anchor="t" anchorCtr="1"/>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8"/>
          <p:cNvSpPr txBox="1">
            <a:spLocks noGrp="1"/>
          </p:cNvSpPr>
          <p:nvPr>
            <p:ph type="sldNum" idx="12"/>
          </p:nvPr>
        </p:nvSpPr>
        <p:spPr>
          <a:xfrm>
            <a:off x="6555964" y="6051599"/>
            <a:ext cx="2130122" cy="473037"/>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630359" y="457200"/>
            <a:ext cx="2949479" cy="1600200"/>
          </a:xfrm>
          <a:prstGeom prst="rect">
            <a:avLst/>
          </a:prstGeom>
          <a:noFill/>
          <a:ln>
            <a:noFill/>
          </a:ln>
        </p:spPr>
        <p:txBody>
          <a:bodyPr spcFirstLastPara="1" wrap="square" lIns="0" tIns="0" rIns="0" bIns="0" anchor="b" anchorCtr="1"/>
          <a:lstStyle>
            <a:lvl1pPr marR="0" lvl="0" algn="ctr" rtl="0">
              <a:lnSpc>
                <a:spcPct val="100000"/>
              </a:lnSpc>
              <a:spcBef>
                <a:spcPts val="0"/>
              </a:spcBef>
              <a:spcAft>
                <a:spcPts val="0"/>
              </a:spcAft>
              <a:buClr>
                <a:srgbClr val="000080"/>
              </a:buClr>
              <a:buSzPts val="3200"/>
              <a:buFont typeface="Arial"/>
              <a:buNone/>
              <a:defRPr sz="3200" b="0" i="0" u="none" strike="noStrike" cap="none">
                <a:solidFill>
                  <a:srgbClr val="00008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Google Shape;58;p9"/>
          <p:cNvSpPr txBox="1">
            <a:spLocks noGrp="1"/>
          </p:cNvSpPr>
          <p:nvPr>
            <p:ph type="title" idx="2"/>
          </p:nvPr>
        </p:nvSpPr>
        <p:spPr>
          <a:xfrm>
            <a:off x="3887635" y="987478"/>
            <a:ext cx="4629241" cy="4873678"/>
          </a:xfrm>
          <a:prstGeom prst="rect">
            <a:avLst/>
          </a:prstGeom>
          <a:noFill/>
          <a:ln>
            <a:noFill/>
          </a:ln>
        </p:spPr>
        <p:txBody>
          <a:bodyPr spcFirstLastPara="1" wrap="square" lIns="0" tIns="0" rIns="0" bIns="0" anchor="t" anchorCtr="1"/>
          <a:lstStyle>
            <a:lvl1pPr marR="0" lvl="0" algn="ctr" rtl="0">
              <a:lnSpc>
                <a:spcPct val="100000"/>
              </a:lnSpc>
              <a:spcBef>
                <a:spcPts val="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lvl="1">
              <a:spcBef>
                <a:spcPts val="1285"/>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9" name="Google Shape;59;p9"/>
          <p:cNvSpPr txBox="1">
            <a:spLocks noGrp="1"/>
          </p:cNvSpPr>
          <p:nvPr>
            <p:ph type="body" idx="1"/>
          </p:nvPr>
        </p:nvSpPr>
        <p:spPr>
          <a:xfrm>
            <a:off x="630359" y="2057400"/>
            <a:ext cx="2949479" cy="3811676"/>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381000" algn="l" rtl="0">
              <a:lnSpc>
                <a:spcPct val="90000"/>
              </a:lnSpc>
              <a:spcBef>
                <a:spcPts val="1285"/>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dt" idx="10"/>
          </p:nvPr>
        </p:nvSpPr>
        <p:spPr>
          <a:xfrm>
            <a:off x="457200" y="6051599"/>
            <a:ext cx="2130122" cy="473037"/>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ftr" idx="11"/>
          </p:nvPr>
        </p:nvSpPr>
        <p:spPr>
          <a:xfrm>
            <a:off x="3126964" y="6051599"/>
            <a:ext cx="2898364" cy="473037"/>
          </a:xfrm>
          <a:prstGeom prst="rect">
            <a:avLst/>
          </a:prstGeom>
          <a:noFill/>
          <a:ln>
            <a:noFill/>
          </a:ln>
        </p:spPr>
        <p:txBody>
          <a:bodyPr spcFirstLastPara="1" wrap="square" lIns="0" tIns="0" rIns="0" bIns="0" anchor="t" anchorCtr="1"/>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sldNum" idx="12"/>
          </p:nvPr>
        </p:nvSpPr>
        <p:spPr>
          <a:xfrm>
            <a:off x="6555964" y="6051599"/>
            <a:ext cx="2130122" cy="473037"/>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630359" y="457200"/>
            <a:ext cx="2949479" cy="1600200"/>
          </a:xfrm>
          <a:prstGeom prst="rect">
            <a:avLst/>
          </a:prstGeom>
          <a:noFill/>
          <a:ln>
            <a:noFill/>
          </a:ln>
        </p:spPr>
        <p:txBody>
          <a:bodyPr spcFirstLastPara="1" wrap="square" lIns="0" tIns="0" rIns="0" bIns="0" anchor="b" anchorCtr="1"/>
          <a:lstStyle>
            <a:lvl1pPr marR="0" lvl="0" algn="ctr" rtl="0">
              <a:lnSpc>
                <a:spcPct val="100000"/>
              </a:lnSpc>
              <a:spcBef>
                <a:spcPts val="0"/>
              </a:spcBef>
              <a:spcAft>
                <a:spcPts val="0"/>
              </a:spcAft>
              <a:buClr>
                <a:srgbClr val="000080"/>
              </a:buClr>
              <a:buSzPts val="3200"/>
              <a:buFont typeface="Arial"/>
              <a:buNone/>
              <a:defRPr sz="3200" b="0" i="0" u="none" strike="noStrike" cap="none">
                <a:solidFill>
                  <a:srgbClr val="00008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5" name="Google Shape;65;p10"/>
          <p:cNvSpPr txBox="1">
            <a:spLocks noGrp="1"/>
          </p:cNvSpPr>
          <p:nvPr>
            <p:ph type="title" idx="2"/>
          </p:nvPr>
        </p:nvSpPr>
        <p:spPr>
          <a:xfrm>
            <a:off x="3887635" y="987478"/>
            <a:ext cx="4629241" cy="4873678"/>
          </a:xfrm>
          <a:prstGeom prst="rect">
            <a:avLst/>
          </a:prstGeom>
          <a:noFill/>
          <a:ln>
            <a:noFill/>
          </a:ln>
        </p:spPr>
        <p:txBody>
          <a:bodyPr spcFirstLastPara="1" wrap="square" lIns="0" tIns="0" rIns="0" bIns="0" anchor="t" anchorCtr="1"/>
          <a:lstStyle>
            <a:lvl1pPr marR="0" lvl="0" algn="ctr" rtl="0">
              <a:lnSpc>
                <a:spcPct val="10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6" name="Google Shape;66;p10"/>
          <p:cNvSpPr txBox="1">
            <a:spLocks noGrp="1"/>
          </p:cNvSpPr>
          <p:nvPr>
            <p:ph type="body" idx="1"/>
          </p:nvPr>
        </p:nvSpPr>
        <p:spPr>
          <a:xfrm>
            <a:off x="630359" y="2057400"/>
            <a:ext cx="2949479" cy="3811676"/>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381000" algn="l" rtl="0">
              <a:lnSpc>
                <a:spcPct val="90000"/>
              </a:lnSpc>
              <a:spcBef>
                <a:spcPts val="1285"/>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dt" idx="10"/>
          </p:nvPr>
        </p:nvSpPr>
        <p:spPr>
          <a:xfrm>
            <a:off x="457200" y="6051599"/>
            <a:ext cx="2130122" cy="473037"/>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ftr" idx="11"/>
          </p:nvPr>
        </p:nvSpPr>
        <p:spPr>
          <a:xfrm>
            <a:off x="3126964" y="6051599"/>
            <a:ext cx="2898364" cy="473037"/>
          </a:xfrm>
          <a:prstGeom prst="rect">
            <a:avLst/>
          </a:prstGeom>
          <a:noFill/>
          <a:ln>
            <a:noFill/>
          </a:ln>
        </p:spPr>
        <p:txBody>
          <a:bodyPr spcFirstLastPara="1" wrap="square" lIns="0" tIns="0" rIns="0" bIns="0" anchor="t" anchorCtr="1"/>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sldNum" idx="12"/>
          </p:nvPr>
        </p:nvSpPr>
        <p:spPr>
          <a:xfrm>
            <a:off x="6555964" y="6051599"/>
            <a:ext cx="2130122" cy="473037"/>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305638"/>
            <a:ext cx="8229243" cy="1144801"/>
          </a:xfrm>
          <a:prstGeom prst="rect">
            <a:avLst/>
          </a:prstGeom>
          <a:noFill/>
          <a:ln>
            <a:noFill/>
          </a:ln>
        </p:spPr>
        <p:txBody>
          <a:bodyPr spcFirstLastPara="1" wrap="square" lIns="0" tIns="0" rIns="0" bIns="0" anchor="ctr" anchorCtr="1"/>
          <a:lstStyle>
            <a:lvl1pPr marR="0" lvl="0" algn="ctr" rtl="0">
              <a:lnSpc>
                <a:spcPct val="100000"/>
              </a:lnSpc>
              <a:spcBef>
                <a:spcPts val="0"/>
              </a:spcBef>
              <a:spcAft>
                <a:spcPts val="0"/>
              </a:spcAft>
              <a:buClr>
                <a:srgbClr val="000000"/>
              </a:buClr>
              <a:buSzPts val="4400"/>
              <a:buFont typeface="Arial"/>
              <a:buNone/>
              <a:defRPr sz="4400" b="0" i="0" u="none" strike="noStrike" cap="none">
                <a:solidFill>
                  <a:srgbClr val="00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4515"/>
            <a:ext cx="8229243" cy="4110118"/>
          </a:xfrm>
          <a:prstGeom prst="rect">
            <a:avLst/>
          </a:prstGeom>
          <a:noFill/>
          <a:ln>
            <a:noFill/>
          </a:ln>
        </p:spPr>
        <p:txBody>
          <a:bodyPr spcFirstLastPara="1" wrap="square" lIns="0" tIns="0" rIns="0" bIns="0" anchor="t" anchorCtr="0"/>
          <a:lstStyle>
            <a:lvl1pPr marL="457200" marR="0" lvl="0" indent="-228600" algn="l" rtl="0">
              <a:lnSpc>
                <a:spcPct val="100000"/>
              </a:lnSpc>
              <a:spcBef>
                <a:spcPts val="0"/>
              </a:spcBef>
              <a:spcAft>
                <a:spcPts val="0"/>
              </a:spcAft>
              <a:buClr>
                <a:srgbClr val="000000"/>
              </a:buClr>
              <a:buSzPts val="2910"/>
              <a:buFont typeface="Arial"/>
              <a:buNone/>
              <a:defRPr sz="2910" b="0" i="0" u="none" strike="noStrike" cap="none">
                <a:solidFill>
                  <a:srgbClr val="000000"/>
                </a:solidFill>
                <a:latin typeface="Arial"/>
                <a:ea typeface="Arial"/>
                <a:cs typeface="Arial"/>
                <a:sym typeface="Arial"/>
              </a:defRPr>
            </a:lvl1pPr>
            <a:lvl2pPr marL="914400" marR="0" lvl="1" indent="-381000" algn="l" rtl="0">
              <a:lnSpc>
                <a:spcPct val="90000"/>
              </a:lnSpc>
              <a:spcBef>
                <a:spcPts val="1285"/>
              </a:spcBef>
              <a:spcAft>
                <a:spcPts val="0"/>
              </a:spcAft>
              <a:buClr>
                <a:srgbClr val="000000"/>
              </a:buClr>
              <a:buSzPts val="2400"/>
              <a:buFont typeface="Arial"/>
              <a:buChar char="•"/>
              <a:defRPr sz="2400" b="0" i="0" u="none" strike="noStrike" cap="none">
                <a:solidFill>
                  <a:srgbClr val="00000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0000"/>
              </a:buClr>
              <a:buSzPts val="1800"/>
              <a:buFont typeface="Arial"/>
              <a:buChar char="•"/>
              <a:defRPr sz="18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051599"/>
            <a:ext cx="2130122" cy="473037"/>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6964" y="6051599"/>
            <a:ext cx="2898364" cy="473037"/>
          </a:xfrm>
          <a:prstGeom prst="rect">
            <a:avLst/>
          </a:prstGeom>
          <a:noFill/>
          <a:ln>
            <a:noFill/>
          </a:ln>
        </p:spPr>
        <p:txBody>
          <a:bodyPr spcFirstLastPara="1" wrap="square" lIns="0" tIns="0" rIns="0" bIns="0" anchor="t" anchorCtr="1"/>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5964" y="6051599"/>
            <a:ext cx="2130122" cy="473037"/>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4" name="Google Shape;84;p1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5" name="Google Shape;85;p1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7" name="Google Shape;87;p1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6.jpg"/><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DADADA"/>
            </a:gs>
          </a:gsLst>
          <a:path path="circle">
            <a:fillToRect l="50000" t="50000" r="50000" b="50000"/>
          </a:path>
          <a:tileRect/>
        </a:gradFill>
        <a:effectLst/>
      </p:bgPr>
    </p:bg>
    <p:spTree>
      <p:nvGrpSpPr>
        <p:cNvPr id="1" name="Shape 160"/>
        <p:cNvGrpSpPr/>
        <p:nvPr/>
      </p:nvGrpSpPr>
      <p:grpSpPr>
        <a:xfrm>
          <a:off x="0" y="0"/>
          <a:ext cx="0" cy="0"/>
          <a:chOff x="0" y="0"/>
          <a:chExt cx="0" cy="0"/>
        </a:xfrm>
      </p:grpSpPr>
      <p:sp>
        <p:nvSpPr>
          <p:cNvPr id="161" name="Google Shape;161;p25"/>
          <p:cNvSpPr txBox="1"/>
          <p:nvPr/>
        </p:nvSpPr>
        <p:spPr>
          <a:xfrm>
            <a:off x="1983685" y="3263185"/>
            <a:ext cx="2727600" cy="887400"/>
          </a:xfrm>
          <a:prstGeom prst="rect">
            <a:avLst/>
          </a:prstGeom>
          <a:noFill/>
          <a:ln>
            <a:noFill/>
          </a:ln>
        </p:spPr>
        <p:txBody>
          <a:bodyPr spcFirstLastPara="1" wrap="square" lIns="90000" tIns="46775" rIns="90000" bIns="46775" anchor="t" anchorCtr="1">
            <a:noAutofit/>
          </a:bodyPr>
          <a:lstStyle/>
          <a:p>
            <a:pPr marL="0" marR="0" lvl="0" indent="0" algn="l" rtl="0">
              <a:lnSpc>
                <a:spcPct val="100000"/>
              </a:lnSpc>
              <a:spcBef>
                <a:spcPts val="0"/>
              </a:spcBef>
              <a:spcAft>
                <a:spcPts val="0"/>
              </a:spcAft>
              <a:buClr>
                <a:srgbClr val="000000"/>
              </a:buClr>
              <a:buSzPts val="1500"/>
              <a:buFont typeface="Arial"/>
              <a:buNone/>
            </a:pPr>
            <a:r>
              <a:rPr lang="en-US" sz="1500" b="1" i="1" u="none" strike="noStrike" cap="none" dirty="0">
                <a:solidFill>
                  <a:srgbClr val="000000"/>
                </a:solidFill>
                <a:latin typeface="Lora" panose="020B0604020202020204" charset="0"/>
                <a:ea typeface="Playfair Display"/>
                <a:cs typeface="Playfair Display"/>
                <a:sym typeface="Playfair Display"/>
              </a:rPr>
              <a:t>An immersive Adventure</a:t>
            </a:r>
            <a:r>
              <a:rPr lang="en-US" sz="1500" b="1" i="1" u="none" strike="noStrike" cap="none" dirty="0">
                <a:solidFill>
                  <a:srgbClr val="000000"/>
                </a:solidFill>
                <a:latin typeface="Lora" panose="020B0604020202020204" charset="0"/>
              </a:rPr>
              <a:t>,</a:t>
            </a:r>
            <a:r>
              <a:rPr lang="en-US" sz="1500" b="1" i="1" u="none" strike="noStrike" cap="none" dirty="0">
                <a:solidFill>
                  <a:srgbClr val="000000"/>
                </a:solidFill>
                <a:latin typeface="Lora" panose="020B0604020202020204" charset="0"/>
                <a:ea typeface="Playfair Display"/>
                <a:cs typeface="Playfair Display"/>
                <a:sym typeface="Playfair Display"/>
              </a:rPr>
              <a:t> </a:t>
            </a:r>
            <a:br>
              <a:rPr lang="en-US" sz="1500" b="1" i="1" u="none" strike="noStrike" cap="none" dirty="0">
                <a:solidFill>
                  <a:srgbClr val="000000"/>
                </a:solidFill>
                <a:latin typeface="Lora" panose="020B0604020202020204" charset="0"/>
                <a:ea typeface="Playfair Display"/>
                <a:cs typeface="Playfair Display"/>
                <a:sym typeface="Playfair Display"/>
              </a:rPr>
            </a:br>
            <a:r>
              <a:rPr lang="en-US" sz="1500" b="1" i="1" dirty="0">
                <a:latin typeface="Lora" panose="020B0604020202020204" charset="0"/>
                <a:ea typeface="Playfair Display"/>
                <a:cs typeface="Playfair Display"/>
                <a:sym typeface="Playfair Display"/>
              </a:rPr>
              <a:t>RPG</a:t>
            </a:r>
            <a:r>
              <a:rPr lang="en-US" sz="1500" b="1" i="1" u="none" strike="noStrike" cap="none" dirty="0">
                <a:solidFill>
                  <a:srgbClr val="000000"/>
                </a:solidFill>
                <a:latin typeface="Lora" panose="020B0604020202020204" charset="0"/>
              </a:rPr>
              <a:t>.</a:t>
            </a:r>
            <a:endParaRPr b="1" i="1" dirty="0">
              <a:latin typeface="Lora" panose="020B0604020202020204" charset="0"/>
            </a:endParaRPr>
          </a:p>
          <a:p>
            <a:pPr marL="0" marR="0" lvl="0" indent="0" algn="ctr" rtl="0">
              <a:lnSpc>
                <a:spcPct val="100000"/>
              </a:lnSpc>
              <a:spcBef>
                <a:spcPts val="175"/>
              </a:spcBef>
              <a:spcAft>
                <a:spcPts val="0"/>
              </a:spcAft>
              <a:buClr>
                <a:srgbClr val="000000"/>
              </a:buClr>
              <a:buSzPts val="1500"/>
              <a:buFont typeface="Calibri"/>
              <a:buNone/>
            </a:pPr>
            <a:endParaRPr sz="1500" b="0" i="0" u="none" strike="noStrike" cap="none" dirty="0">
              <a:solidFill>
                <a:srgbClr val="000000"/>
              </a:solidFill>
              <a:latin typeface="Arial"/>
              <a:ea typeface="Arial"/>
              <a:cs typeface="Arial"/>
              <a:sym typeface="Arial"/>
            </a:endParaRPr>
          </a:p>
        </p:txBody>
      </p:sp>
      <p:pic>
        <p:nvPicPr>
          <p:cNvPr id="162" name="Google Shape;162;p25"/>
          <p:cNvPicPr preferRelativeResize="0"/>
          <p:nvPr/>
        </p:nvPicPr>
        <p:blipFill rotWithShape="1">
          <a:blip r:embed="rId3">
            <a:alphaModFix/>
          </a:blip>
          <a:srcRect b="70627"/>
          <a:stretch/>
        </p:blipFill>
        <p:spPr>
          <a:xfrm>
            <a:off x="1079875" y="2100700"/>
            <a:ext cx="8475150" cy="1097275"/>
          </a:xfrm>
          <a:prstGeom prst="rect">
            <a:avLst/>
          </a:prstGeom>
          <a:noFill/>
          <a:ln>
            <a:noFill/>
          </a:ln>
        </p:spPr>
      </p:pic>
      <p:pic>
        <p:nvPicPr>
          <p:cNvPr id="163" name="Google Shape;163;p25"/>
          <p:cNvPicPr preferRelativeResize="0"/>
          <p:nvPr/>
        </p:nvPicPr>
        <p:blipFill rotWithShape="1">
          <a:blip r:embed="rId4">
            <a:alphaModFix/>
          </a:blip>
          <a:srcRect/>
          <a:stretch/>
        </p:blipFill>
        <p:spPr>
          <a:xfrm>
            <a:off x="7778785" y="239850"/>
            <a:ext cx="1005840" cy="1097280"/>
          </a:xfrm>
          <a:prstGeom prst="rect">
            <a:avLst/>
          </a:prstGeom>
          <a:noFill/>
          <a:ln>
            <a:noFill/>
          </a:ln>
        </p:spPr>
      </p:pic>
      <p:sp>
        <p:nvSpPr>
          <p:cNvPr id="164" name="Google Shape;164;p25"/>
          <p:cNvSpPr txBox="1"/>
          <p:nvPr/>
        </p:nvSpPr>
        <p:spPr>
          <a:xfrm>
            <a:off x="6016300" y="5912450"/>
            <a:ext cx="3401700" cy="109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300" dirty="0">
                <a:latin typeface="Calibri" panose="020F0502020204030204" pitchFamily="34" charset="0"/>
                <a:ea typeface="Calibri"/>
                <a:cs typeface="Calibri"/>
                <a:sym typeface="Calibri"/>
              </a:rPr>
              <a:t>Team Members	</a:t>
            </a:r>
            <a:r>
              <a:rPr lang="en-US" sz="1300" dirty="0" err="1">
                <a:solidFill>
                  <a:schemeClr val="dk1"/>
                </a:solidFill>
                <a:latin typeface="Calibri" panose="020F0502020204030204" pitchFamily="34" charset="0"/>
                <a:ea typeface="Calibri"/>
                <a:cs typeface="Calibri"/>
                <a:sym typeface="Calibri"/>
              </a:rPr>
              <a:t>Addee</a:t>
            </a:r>
            <a:endParaRPr sz="1300" dirty="0">
              <a:latin typeface="Calibri" panose="020F0502020204030204" pitchFamily="34" charset="0"/>
              <a:ea typeface="Calibri"/>
              <a:cs typeface="Calibri"/>
              <a:sym typeface="Calibri"/>
            </a:endParaRPr>
          </a:p>
          <a:p>
            <a:pPr marL="1371600" lvl="0" indent="457200">
              <a:spcBef>
                <a:spcPts val="0"/>
              </a:spcBef>
              <a:spcAft>
                <a:spcPts val="0"/>
              </a:spcAft>
              <a:buNone/>
            </a:pPr>
            <a:r>
              <a:rPr lang="en-US" sz="1300" dirty="0">
                <a:solidFill>
                  <a:schemeClr val="dk1"/>
                </a:solidFill>
                <a:latin typeface="Calibri" panose="020F0502020204030204" pitchFamily="34" charset="0"/>
                <a:ea typeface="Calibri"/>
                <a:cs typeface="Calibri"/>
                <a:sym typeface="Calibri"/>
              </a:rPr>
              <a:t>Georgia</a:t>
            </a:r>
            <a:r>
              <a:rPr lang="en-US" sz="1300" dirty="0">
                <a:latin typeface="Calibri" panose="020F0502020204030204" pitchFamily="34" charset="0"/>
                <a:ea typeface="Calibri"/>
                <a:cs typeface="Calibri"/>
                <a:sym typeface="Calibri"/>
              </a:rPr>
              <a:t> </a:t>
            </a:r>
            <a:br>
              <a:rPr lang="en-US" sz="1300" dirty="0">
                <a:latin typeface="Calibri" panose="020F0502020204030204" pitchFamily="34" charset="0"/>
                <a:ea typeface="Calibri"/>
                <a:cs typeface="Calibri"/>
                <a:sym typeface="Calibri"/>
              </a:rPr>
            </a:br>
            <a:r>
              <a:rPr lang="en-US" sz="1300" dirty="0">
                <a:latin typeface="Calibri" panose="020F0502020204030204" pitchFamily="34" charset="0"/>
                <a:ea typeface="Calibri"/>
                <a:cs typeface="Calibri"/>
                <a:sym typeface="Calibri"/>
              </a:rPr>
              <a:t>	</a:t>
            </a:r>
            <a:r>
              <a:rPr lang="en-US" sz="1300" dirty="0">
                <a:solidFill>
                  <a:schemeClr val="dk1"/>
                </a:solidFill>
                <a:latin typeface="Calibri" panose="020F0502020204030204" pitchFamily="34" charset="0"/>
                <a:ea typeface="Calibri"/>
                <a:cs typeface="Calibri"/>
                <a:sym typeface="Calibri"/>
              </a:rPr>
              <a:t>Ash</a:t>
            </a:r>
            <a:br>
              <a:rPr lang="en-US" dirty="0"/>
            </a:br>
            <a:r>
              <a:rPr lang="en-US" dirty="0"/>
              <a: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696969"/>
            </a:gs>
            <a:gs pos="100000">
              <a:srgbClr val="1D1D1D"/>
            </a:gs>
          </a:gsLst>
          <a:path path="circle">
            <a:fillToRect l="50000" t="50000" r="50000" b="50000"/>
          </a:path>
          <a:tileRect/>
        </a:gradFill>
        <a:effectLst/>
      </p:bgPr>
    </p:bg>
    <p:spTree>
      <p:nvGrpSpPr>
        <p:cNvPr id="1" name="Shape 236"/>
        <p:cNvGrpSpPr/>
        <p:nvPr/>
      </p:nvGrpSpPr>
      <p:grpSpPr>
        <a:xfrm>
          <a:off x="0" y="0"/>
          <a:ext cx="0" cy="0"/>
          <a:chOff x="0" y="0"/>
          <a:chExt cx="0" cy="0"/>
        </a:xfrm>
      </p:grpSpPr>
      <p:sp>
        <p:nvSpPr>
          <p:cNvPr id="237" name="Google Shape;237;p34"/>
          <p:cNvSpPr/>
          <p:nvPr/>
        </p:nvSpPr>
        <p:spPr>
          <a:xfrm>
            <a:off x="3060072" y="2043274"/>
            <a:ext cx="4957362" cy="697572"/>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775" rIns="90000" bIns="46775"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38" name="Google Shape;238;p34"/>
          <p:cNvSpPr txBox="1"/>
          <p:nvPr/>
        </p:nvSpPr>
        <p:spPr>
          <a:xfrm>
            <a:off x="4067201" y="555775"/>
            <a:ext cx="7014000" cy="621900"/>
          </a:xfrm>
          <a:prstGeom prst="rect">
            <a:avLst/>
          </a:prstGeom>
          <a:noFill/>
          <a:ln>
            <a:noFill/>
          </a:ln>
        </p:spPr>
        <p:txBody>
          <a:bodyPr spcFirstLastPara="1" wrap="square" lIns="90000" tIns="44975" rIns="90000" bIns="449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a:p>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pic>
        <p:nvPicPr>
          <p:cNvPr id="239" name="Google Shape;239;p34"/>
          <p:cNvPicPr preferRelativeResize="0"/>
          <p:nvPr/>
        </p:nvPicPr>
        <p:blipFill rotWithShape="1">
          <a:blip r:embed="rId3">
            <a:alphaModFix/>
          </a:blip>
          <a:srcRect/>
          <a:stretch/>
        </p:blipFill>
        <p:spPr>
          <a:xfrm>
            <a:off x="0" y="0"/>
            <a:ext cx="4012000" cy="4346325"/>
          </a:xfrm>
          <a:prstGeom prst="rect">
            <a:avLst/>
          </a:prstGeom>
          <a:noFill/>
          <a:ln>
            <a:noFill/>
          </a:ln>
        </p:spPr>
      </p:pic>
      <p:pic>
        <p:nvPicPr>
          <p:cNvPr id="240" name="Google Shape;240;p34" descr="A close up of an umbrella&#10;&#10;Description generated with high confidence"/>
          <p:cNvPicPr preferRelativeResize="0"/>
          <p:nvPr/>
        </p:nvPicPr>
        <p:blipFill rotWithShape="1">
          <a:blip r:embed="rId4">
            <a:alphaModFix/>
          </a:blip>
          <a:srcRect/>
          <a:stretch/>
        </p:blipFill>
        <p:spPr>
          <a:xfrm>
            <a:off x="3918261" y="0"/>
            <a:ext cx="5225740" cy="4346325"/>
          </a:xfrm>
          <a:prstGeom prst="rect">
            <a:avLst/>
          </a:prstGeom>
          <a:noFill/>
          <a:ln>
            <a:noFill/>
          </a:ln>
        </p:spPr>
      </p:pic>
      <p:pic>
        <p:nvPicPr>
          <p:cNvPr id="241" name="Google Shape;241;p34" descr="A picture containing umbrella, accessory&#10;&#10;Description generated with very high confidence"/>
          <p:cNvPicPr preferRelativeResize="0"/>
          <p:nvPr/>
        </p:nvPicPr>
        <p:blipFill rotWithShape="1">
          <a:blip r:embed="rId5">
            <a:alphaModFix/>
          </a:blip>
          <a:srcRect/>
          <a:stretch/>
        </p:blipFill>
        <p:spPr>
          <a:xfrm>
            <a:off x="6567273" y="4346325"/>
            <a:ext cx="2576727" cy="2511674"/>
          </a:xfrm>
          <a:prstGeom prst="rect">
            <a:avLst/>
          </a:prstGeom>
          <a:noFill/>
          <a:ln>
            <a:noFill/>
          </a:ln>
        </p:spPr>
      </p:pic>
      <p:sp>
        <p:nvSpPr>
          <p:cNvPr id="242" name="Google Shape;242;p34"/>
          <p:cNvSpPr txBox="1"/>
          <p:nvPr/>
        </p:nvSpPr>
        <p:spPr>
          <a:xfrm>
            <a:off x="179925" y="4542513"/>
            <a:ext cx="4532100" cy="1054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b="1" dirty="0">
                <a:solidFill>
                  <a:srgbClr val="FFFFFF"/>
                </a:solidFill>
                <a:latin typeface="Arial Black" panose="020B0A04020102020204" pitchFamily="34" charset="0"/>
              </a:rPr>
              <a:t>Minotaur and Succubus models in progress</a:t>
            </a:r>
            <a:endParaRPr b="1" dirty="0">
              <a:solidFill>
                <a:srgbClr val="FFFFFF"/>
              </a:solidFill>
              <a:latin typeface="Arial Black" panose="020B0A040201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tx1">
                <a:lumMod val="85000"/>
                <a:lumOff val="1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7F75A2-D9F9-4BCF-99D8-FB33A6BEFC12}"/>
              </a:ext>
            </a:extLst>
          </p:cNvPr>
          <p:cNvPicPr>
            <a:picLocks noChangeAspect="1"/>
          </p:cNvPicPr>
          <p:nvPr/>
        </p:nvPicPr>
        <p:blipFill>
          <a:blip r:embed="rId2"/>
          <a:stretch>
            <a:fillRect/>
          </a:stretch>
        </p:blipFill>
        <p:spPr>
          <a:xfrm flipH="1">
            <a:off x="-1" y="1823813"/>
            <a:ext cx="5926668" cy="3210373"/>
          </a:xfrm>
          <a:prstGeom prst="rect">
            <a:avLst/>
          </a:prstGeom>
        </p:spPr>
      </p:pic>
      <p:pic>
        <p:nvPicPr>
          <p:cNvPr id="7" name="Picture 6">
            <a:extLst>
              <a:ext uri="{FF2B5EF4-FFF2-40B4-BE49-F238E27FC236}">
                <a16:creationId xmlns:a16="http://schemas.microsoft.com/office/drawing/2014/main" id="{37E66E11-BC03-43AC-85F3-351F0F4DBB6F}"/>
              </a:ext>
            </a:extLst>
          </p:cNvPr>
          <p:cNvPicPr>
            <a:picLocks noChangeAspect="1"/>
          </p:cNvPicPr>
          <p:nvPr/>
        </p:nvPicPr>
        <p:blipFill>
          <a:blip r:embed="rId3"/>
          <a:stretch>
            <a:fillRect/>
          </a:stretch>
        </p:blipFill>
        <p:spPr>
          <a:xfrm>
            <a:off x="3412067" y="1080"/>
            <a:ext cx="5731933" cy="3575195"/>
          </a:xfrm>
          <a:prstGeom prst="rect">
            <a:avLst/>
          </a:prstGeom>
        </p:spPr>
      </p:pic>
      <p:pic>
        <p:nvPicPr>
          <p:cNvPr id="9" name="Picture 8">
            <a:extLst>
              <a:ext uri="{FF2B5EF4-FFF2-40B4-BE49-F238E27FC236}">
                <a16:creationId xmlns:a16="http://schemas.microsoft.com/office/drawing/2014/main" id="{FF33E4D9-2C75-4915-8F81-7953A37B0F8A}"/>
              </a:ext>
            </a:extLst>
          </p:cNvPr>
          <p:cNvPicPr>
            <a:picLocks noChangeAspect="1"/>
          </p:cNvPicPr>
          <p:nvPr/>
        </p:nvPicPr>
        <p:blipFill rotWithShape="1">
          <a:blip r:embed="rId4"/>
          <a:srcRect l="1727" t="6412" r="3110" b="2821"/>
          <a:stretch/>
        </p:blipFill>
        <p:spPr>
          <a:xfrm>
            <a:off x="0" y="4875056"/>
            <a:ext cx="2988734" cy="1982944"/>
          </a:xfrm>
          <a:prstGeom prst="rect">
            <a:avLst/>
          </a:prstGeom>
        </p:spPr>
      </p:pic>
      <p:pic>
        <p:nvPicPr>
          <p:cNvPr id="11" name="Picture 10">
            <a:extLst>
              <a:ext uri="{FF2B5EF4-FFF2-40B4-BE49-F238E27FC236}">
                <a16:creationId xmlns:a16="http://schemas.microsoft.com/office/drawing/2014/main" id="{9262C055-9061-442A-B874-D6CCA3E1E870}"/>
              </a:ext>
            </a:extLst>
          </p:cNvPr>
          <p:cNvPicPr>
            <a:picLocks noChangeAspect="1"/>
          </p:cNvPicPr>
          <p:nvPr/>
        </p:nvPicPr>
        <p:blipFill>
          <a:blip r:embed="rId5"/>
          <a:stretch>
            <a:fillRect/>
          </a:stretch>
        </p:blipFill>
        <p:spPr>
          <a:xfrm>
            <a:off x="0" y="0"/>
            <a:ext cx="3412067" cy="2644491"/>
          </a:xfrm>
          <a:prstGeom prst="rect">
            <a:avLst/>
          </a:prstGeom>
        </p:spPr>
      </p:pic>
    </p:spTree>
    <p:extLst>
      <p:ext uri="{BB962C8B-B14F-4D97-AF65-F5344CB8AC3E}">
        <p14:creationId xmlns:p14="http://schemas.microsoft.com/office/powerpoint/2010/main" val="1041180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696969"/>
            </a:gs>
            <a:gs pos="100000">
              <a:srgbClr val="1D1D1D"/>
            </a:gs>
          </a:gsLst>
          <a:path path="circle">
            <a:fillToRect l="50000" t="50000" r="50000" b="50000"/>
          </a:path>
          <a:tileRect/>
        </a:gradFill>
        <a:effectLst/>
      </p:bgPr>
    </p:bg>
    <p:spTree>
      <p:nvGrpSpPr>
        <p:cNvPr id="1" name="Shape 246"/>
        <p:cNvGrpSpPr/>
        <p:nvPr/>
      </p:nvGrpSpPr>
      <p:grpSpPr>
        <a:xfrm>
          <a:off x="0" y="0"/>
          <a:ext cx="0" cy="0"/>
          <a:chOff x="0" y="0"/>
          <a:chExt cx="0" cy="0"/>
        </a:xfrm>
      </p:grpSpPr>
      <p:pic>
        <p:nvPicPr>
          <p:cNvPr id="7" name="Picture 6">
            <a:extLst>
              <a:ext uri="{FF2B5EF4-FFF2-40B4-BE49-F238E27FC236}">
                <a16:creationId xmlns:a16="http://schemas.microsoft.com/office/drawing/2014/main" id="{3939191B-77F2-47E9-AB4C-236E8FC45DEC}"/>
              </a:ext>
            </a:extLst>
          </p:cNvPr>
          <p:cNvPicPr>
            <a:picLocks noChangeAspect="1"/>
          </p:cNvPicPr>
          <p:nvPr/>
        </p:nvPicPr>
        <p:blipFill>
          <a:blip r:embed="rId3"/>
          <a:stretch>
            <a:fillRect/>
          </a:stretch>
        </p:blipFill>
        <p:spPr>
          <a:xfrm>
            <a:off x="0" y="1650849"/>
            <a:ext cx="4027820" cy="3680242"/>
          </a:xfrm>
          <a:prstGeom prst="rect">
            <a:avLst/>
          </a:prstGeom>
        </p:spPr>
      </p:pic>
      <p:sp>
        <p:nvSpPr>
          <p:cNvPr id="247" name="Google Shape;247;p35"/>
          <p:cNvSpPr txBox="1">
            <a:spLocks noGrp="1"/>
          </p:cNvSpPr>
          <p:nvPr>
            <p:ph type="body" idx="1"/>
          </p:nvPr>
        </p:nvSpPr>
        <p:spPr>
          <a:xfrm>
            <a:off x="359260" y="5834458"/>
            <a:ext cx="3309300" cy="775800"/>
          </a:xfrm>
          <a:prstGeom prst="rect">
            <a:avLst/>
          </a:prstGeom>
        </p:spPr>
        <p:txBody>
          <a:bodyPr spcFirstLastPara="1" wrap="square" lIns="0" tIns="0" rIns="0" bIns="0" anchor="t" anchorCtr="0">
            <a:noAutofit/>
          </a:bodyPr>
          <a:lstStyle/>
          <a:p>
            <a:pPr marL="0" lvl="0" indent="0">
              <a:spcBef>
                <a:spcPts val="0"/>
              </a:spcBef>
              <a:spcAft>
                <a:spcPts val="1415"/>
              </a:spcAft>
              <a:buNone/>
            </a:pPr>
            <a:r>
              <a:rPr lang="en-US" sz="1800" dirty="0">
                <a:solidFill>
                  <a:srgbClr val="FFFFFF"/>
                </a:solidFill>
                <a:latin typeface="Arial Black" panose="020B0A04020102020204" pitchFamily="34" charset="0"/>
              </a:rPr>
              <a:t>Some of our downloaded assets planned for use</a:t>
            </a:r>
            <a:endParaRPr sz="1800" dirty="0">
              <a:solidFill>
                <a:srgbClr val="FFFFFF"/>
              </a:solidFill>
              <a:latin typeface="Arial Black" panose="020B0A04020102020204" pitchFamily="34" charset="0"/>
            </a:endParaRPr>
          </a:p>
        </p:txBody>
      </p:sp>
      <p:pic>
        <p:nvPicPr>
          <p:cNvPr id="3" name="Picture 2">
            <a:extLst>
              <a:ext uri="{FF2B5EF4-FFF2-40B4-BE49-F238E27FC236}">
                <a16:creationId xmlns:a16="http://schemas.microsoft.com/office/drawing/2014/main" id="{ADDB12DE-E98E-4248-80A6-47AB42B140F6}"/>
              </a:ext>
            </a:extLst>
          </p:cNvPr>
          <p:cNvPicPr>
            <a:picLocks noChangeAspect="1"/>
          </p:cNvPicPr>
          <p:nvPr/>
        </p:nvPicPr>
        <p:blipFill>
          <a:blip r:embed="rId4"/>
          <a:stretch>
            <a:fillRect/>
          </a:stretch>
        </p:blipFill>
        <p:spPr>
          <a:xfrm>
            <a:off x="3038865" y="7381"/>
            <a:ext cx="2770989" cy="2770989"/>
          </a:xfrm>
          <a:prstGeom prst="rect">
            <a:avLst/>
          </a:prstGeom>
        </p:spPr>
      </p:pic>
      <p:pic>
        <p:nvPicPr>
          <p:cNvPr id="5" name="Picture 4">
            <a:extLst>
              <a:ext uri="{FF2B5EF4-FFF2-40B4-BE49-F238E27FC236}">
                <a16:creationId xmlns:a16="http://schemas.microsoft.com/office/drawing/2014/main" id="{AED69419-AB68-4EA2-A621-45F30138DFAF}"/>
              </a:ext>
            </a:extLst>
          </p:cNvPr>
          <p:cNvPicPr>
            <a:picLocks noChangeAspect="1"/>
          </p:cNvPicPr>
          <p:nvPr/>
        </p:nvPicPr>
        <p:blipFill>
          <a:blip r:embed="rId5"/>
          <a:stretch>
            <a:fillRect/>
          </a:stretch>
        </p:blipFill>
        <p:spPr>
          <a:xfrm>
            <a:off x="5809855" y="0"/>
            <a:ext cx="3334146" cy="2770989"/>
          </a:xfrm>
          <a:prstGeom prst="rect">
            <a:avLst/>
          </a:prstGeom>
        </p:spPr>
      </p:pic>
      <p:pic>
        <p:nvPicPr>
          <p:cNvPr id="9" name="Picture 8">
            <a:extLst>
              <a:ext uri="{FF2B5EF4-FFF2-40B4-BE49-F238E27FC236}">
                <a16:creationId xmlns:a16="http://schemas.microsoft.com/office/drawing/2014/main" id="{65FAF4A0-BC71-48A9-A339-216D35AD3F15}"/>
              </a:ext>
            </a:extLst>
          </p:cNvPr>
          <p:cNvPicPr>
            <a:picLocks noChangeAspect="1"/>
          </p:cNvPicPr>
          <p:nvPr/>
        </p:nvPicPr>
        <p:blipFill>
          <a:blip r:embed="rId6"/>
          <a:stretch>
            <a:fillRect/>
          </a:stretch>
        </p:blipFill>
        <p:spPr>
          <a:xfrm>
            <a:off x="-3847" y="7381"/>
            <a:ext cx="3042711" cy="1846819"/>
          </a:xfrm>
          <a:prstGeom prst="rect">
            <a:avLst/>
          </a:prstGeom>
        </p:spPr>
      </p:pic>
      <p:pic>
        <p:nvPicPr>
          <p:cNvPr id="11" name="Picture 10">
            <a:extLst>
              <a:ext uri="{FF2B5EF4-FFF2-40B4-BE49-F238E27FC236}">
                <a16:creationId xmlns:a16="http://schemas.microsoft.com/office/drawing/2014/main" id="{4B0D6504-16DD-4578-8934-90F71BD754C5}"/>
              </a:ext>
            </a:extLst>
          </p:cNvPr>
          <p:cNvPicPr>
            <a:picLocks noChangeAspect="1"/>
          </p:cNvPicPr>
          <p:nvPr/>
        </p:nvPicPr>
        <p:blipFill>
          <a:blip r:embed="rId7"/>
          <a:stretch>
            <a:fillRect/>
          </a:stretch>
        </p:blipFill>
        <p:spPr>
          <a:xfrm>
            <a:off x="4027821" y="2770989"/>
            <a:ext cx="5116179" cy="40796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lum/>
          </a:blip>
          <a:srcRect/>
          <a:stretch>
            <a:fillRect l="-6000" r="-28000"/>
          </a:stretch>
        </a:blipFill>
        <a:effectLst/>
      </p:bgPr>
    </p:bg>
    <p:spTree>
      <p:nvGrpSpPr>
        <p:cNvPr id="1" name="Shape 251"/>
        <p:cNvGrpSpPr/>
        <p:nvPr/>
      </p:nvGrpSpPr>
      <p:grpSpPr>
        <a:xfrm>
          <a:off x="0" y="0"/>
          <a:ext cx="0" cy="0"/>
          <a:chOff x="0" y="0"/>
          <a:chExt cx="0" cy="0"/>
        </a:xfrm>
      </p:grpSpPr>
      <p:sp>
        <p:nvSpPr>
          <p:cNvPr id="252" name="Google Shape;252;p36"/>
          <p:cNvSpPr txBox="1">
            <a:spLocks noGrp="1"/>
          </p:cNvSpPr>
          <p:nvPr>
            <p:ph type="title"/>
          </p:nvPr>
        </p:nvSpPr>
        <p:spPr>
          <a:xfrm>
            <a:off x="3170490" y="168510"/>
            <a:ext cx="8321588" cy="99417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6000"/>
              <a:buFont typeface="Calibri"/>
              <a:buNone/>
            </a:pPr>
            <a:r>
              <a:rPr lang="en-US" sz="6000" b="1" i="0" u="none" strike="noStrike" cap="none" dirty="0">
                <a:solidFill>
                  <a:schemeClr val="lt1"/>
                </a:solidFill>
                <a:highlight>
                  <a:srgbClr val="000000"/>
                </a:highlight>
                <a:latin typeface="Calibri" panose="020F0502020204030204" pitchFamily="34" charset="0"/>
                <a:sym typeface="Calibri"/>
              </a:rPr>
              <a:t>Gameplay</a:t>
            </a:r>
            <a:endParaRPr dirty="0">
              <a:latin typeface="Calibri" panose="020F0502020204030204" pitchFamily="34" charset="0"/>
            </a:endParaRPr>
          </a:p>
        </p:txBody>
      </p:sp>
      <p:sp>
        <p:nvSpPr>
          <p:cNvPr id="253" name="Google Shape;253;p36"/>
          <p:cNvSpPr txBox="1">
            <a:spLocks noGrp="1"/>
          </p:cNvSpPr>
          <p:nvPr>
            <p:ph type="body" idx="1"/>
          </p:nvPr>
        </p:nvSpPr>
        <p:spPr>
          <a:xfrm>
            <a:off x="0" y="1273791"/>
            <a:ext cx="8875552" cy="2222941"/>
          </a:xfrm>
          <a:prstGeom prst="rect">
            <a:avLst/>
          </a:prstGeom>
          <a:noFill/>
          <a:ln>
            <a:noFill/>
          </a:ln>
        </p:spPr>
        <p:txBody>
          <a:bodyPr spcFirstLastPara="1" wrap="square" lIns="91425" tIns="45700" rIns="91425" bIns="45700" anchor="t" anchorCtr="0">
            <a:noAutofit/>
          </a:bodyPr>
          <a:lstStyle/>
          <a:p>
            <a:pPr marL="257175" marR="0" lvl="0" indent="-257175" algn="l" rtl="0">
              <a:lnSpc>
                <a:spcPct val="90000"/>
              </a:lnSpc>
              <a:spcBef>
                <a:spcPts val="0"/>
              </a:spcBef>
              <a:spcAft>
                <a:spcPts val="0"/>
              </a:spcAft>
              <a:buClr>
                <a:schemeClr val="lt1"/>
              </a:buClr>
              <a:buSzPts val="1942"/>
              <a:buFont typeface="Arial"/>
              <a:buChar char="•"/>
            </a:pPr>
            <a:r>
              <a:rPr lang="en-US" sz="1942" b="0" i="0" u="none" strike="noStrike" cap="none" dirty="0">
                <a:solidFill>
                  <a:schemeClr val="lt1"/>
                </a:solidFill>
                <a:highlight>
                  <a:srgbClr val="000000"/>
                </a:highlight>
                <a:latin typeface="Calibri" panose="020F0502020204030204" pitchFamily="34" charset="0"/>
                <a:sym typeface="Calibri"/>
              </a:rPr>
              <a:t>Old-school RPG gameplay</a:t>
            </a:r>
            <a:endParaRPr dirty="0">
              <a:latin typeface="Calibri" panose="020F0502020204030204" pitchFamily="34" charset="0"/>
            </a:endParaRPr>
          </a:p>
          <a:p>
            <a:pPr marL="257175" marR="0" lvl="0" indent="-257175" algn="l" rtl="0">
              <a:lnSpc>
                <a:spcPct val="90000"/>
              </a:lnSpc>
              <a:spcBef>
                <a:spcPts val="750"/>
              </a:spcBef>
              <a:spcAft>
                <a:spcPts val="0"/>
              </a:spcAft>
              <a:buClr>
                <a:schemeClr val="lt1"/>
              </a:buClr>
              <a:buSzPts val="1942"/>
              <a:buFont typeface="Arial"/>
              <a:buChar char="•"/>
            </a:pPr>
            <a:r>
              <a:rPr lang="en-US" sz="1942" b="0" i="0" u="none" strike="noStrike" cap="none" dirty="0">
                <a:solidFill>
                  <a:schemeClr val="lt1"/>
                </a:solidFill>
                <a:highlight>
                  <a:srgbClr val="000000"/>
                </a:highlight>
                <a:latin typeface="Calibri" panose="020F0502020204030204" pitchFamily="34" charset="0"/>
                <a:sym typeface="Calibri"/>
              </a:rPr>
              <a:t>Stats such as Strength, Dexterity, Intelligence, Wisdom, Charisma, Constitution, Evade</a:t>
            </a:r>
            <a:endParaRPr dirty="0">
              <a:latin typeface="Calibri" panose="020F0502020204030204" pitchFamily="34" charset="0"/>
            </a:endParaRPr>
          </a:p>
          <a:p>
            <a:pPr marL="257175" marR="0" lvl="0" indent="-257175" algn="l" rtl="0">
              <a:lnSpc>
                <a:spcPct val="90000"/>
              </a:lnSpc>
              <a:spcBef>
                <a:spcPts val="750"/>
              </a:spcBef>
              <a:spcAft>
                <a:spcPts val="0"/>
              </a:spcAft>
              <a:buClr>
                <a:schemeClr val="lt1"/>
              </a:buClr>
              <a:buSzPts val="1942"/>
              <a:buFont typeface="Arial"/>
              <a:buChar char="•"/>
            </a:pPr>
            <a:r>
              <a:rPr lang="en-US" sz="1942" b="0" i="0" u="none" strike="noStrike" cap="none" dirty="0">
                <a:solidFill>
                  <a:schemeClr val="lt1"/>
                </a:solidFill>
                <a:highlight>
                  <a:srgbClr val="000000"/>
                </a:highlight>
                <a:latin typeface="Calibri" panose="020F0502020204030204" pitchFamily="34" charset="0"/>
                <a:sym typeface="Calibri"/>
              </a:rPr>
              <a:t>Battle enemies with the skills you learn</a:t>
            </a:r>
            <a:endParaRPr dirty="0">
              <a:latin typeface="Calibri" panose="020F0502020204030204" pitchFamily="34" charset="0"/>
            </a:endParaRPr>
          </a:p>
          <a:p>
            <a:pPr marL="257175" marR="0" lvl="0" indent="-257175" algn="l" rtl="0">
              <a:lnSpc>
                <a:spcPct val="90000"/>
              </a:lnSpc>
              <a:spcBef>
                <a:spcPts val="750"/>
              </a:spcBef>
              <a:spcAft>
                <a:spcPts val="0"/>
              </a:spcAft>
              <a:buClr>
                <a:schemeClr val="lt1"/>
              </a:buClr>
              <a:buSzPts val="1942"/>
              <a:buFont typeface="Arial"/>
              <a:buChar char="•"/>
            </a:pPr>
            <a:r>
              <a:rPr lang="en-US" sz="1942" b="0" i="0" u="none" strike="noStrike" cap="none" dirty="0">
                <a:solidFill>
                  <a:schemeClr val="lt1"/>
                </a:solidFill>
                <a:highlight>
                  <a:srgbClr val="000000"/>
                </a:highlight>
                <a:latin typeface="Calibri" panose="020F0502020204030204" pitchFamily="34" charset="0"/>
                <a:sym typeface="Calibri"/>
              </a:rPr>
              <a:t>Obtain and sell loot from battle</a:t>
            </a:r>
            <a:endParaRPr dirty="0">
              <a:latin typeface="Calibri" panose="020F0502020204030204" pitchFamily="34" charset="0"/>
            </a:endParaRPr>
          </a:p>
          <a:p>
            <a:pPr marL="257175" marR="0" lvl="0" indent="-257175" algn="l" rtl="0">
              <a:lnSpc>
                <a:spcPct val="90000"/>
              </a:lnSpc>
              <a:spcBef>
                <a:spcPts val="750"/>
              </a:spcBef>
              <a:spcAft>
                <a:spcPts val="0"/>
              </a:spcAft>
              <a:buClr>
                <a:schemeClr val="lt1"/>
              </a:buClr>
              <a:buSzPts val="1942"/>
              <a:buFont typeface="Arial"/>
              <a:buChar char="•"/>
            </a:pPr>
            <a:r>
              <a:rPr lang="en-US" sz="1942" b="0" i="0" u="none" strike="noStrike" cap="none" dirty="0">
                <a:solidFill>
                  <a:schemeClr val="lt1"/>
                </a:solidFill>
                <a:highlight>
                  <a:srgbClr val="000000"/>
                </a:highlight>
                <a:latin typeface="Calibri" panose="020F0502020204030204" pitchFamily="34" charset="0"/>
                <a:sym typeface="Calibri"/>
              </a:rPr>
              <a:t>Complete quests for NPCs</a:t>
            </a:r>
            <a:endParaRPr dirty="0">
              <a:latin typeface="Calibri" panose="020F0502020204030204" pitchFamily="34" charset="0"/>
            </a:endParaRPr>
          </a:p>
          <a:p>
            <a:pPr marL="171450" marR="0" lvl="0" indent="-48133" algn="l" rtl="0">
              <a:lnSpc>
                <a:spcPct val="90000"/>
              </a:lnSpc>
              <a:spcBef>
                <a:spcPts val="750"/>
              </a:spcBef>
              <a:spcAft>
                <a:spcPts val="0"/>
              </a:spcAft>
              <a:buClr>
                <a:schemeClr val="dk1"/>
              </a:buClr>
              <a:buSzPts val="1942"/>
              <a:buFont typeface="Arial"/>
              <a:buNone/>
            </a:pPr>
            <a:endParaRPr sz="1942"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lum/>
          </a:blip>
          <a:srcRect/>
          <a:stretch>
            <a:fillRect l="-15000"/>
          </a:stretch>
        </a:blipFill>
        <a:effectLst/>
      </p:bgPr>
    </p:bg>
    <p:spTree>
      <p:nvGrpSpPr>
        <p:cNvPr id="1" name="Shape 257"/>
        <p:cNvGrpSpPr/>
        <p:nvPr/>
      </p:nvGrpSpPr>
      <p:grpSpPr>
        <a:xfrm>
          <a:off x="0" y="0"/>
          <a:ext cx="0" cy="0"/>
          <a:chOff x="0" y="0"/>
          <a:chExt cx="0" cy="0"/>
        </a:xfrm>
      </p:grpSpPr>
      <p:sp>
        <p:nvSpPr>
          <p:cNvPr id="258" name="Google Shape;258;p37"/>
          <p:cNvSpPr/>
          <p:nvPr/>
        </p:nvSpPr>
        <p:spPr>
          <a:xfrm>
            <a:off x="3691441" y="117469"/>
            <a:ext cx="1737360" cy="536939"/>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775" rIns="90000" bIns="467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000000"/>
                </a:solidFill>
                <a:latin typeface="Arial"/>
                <a:ea typeface="Arial"/>
                <a:cs typeface="Arial"/>
                <a:sym typeface="Arial"/>
              </a:rPr>
              <a:t> DEMO</a:t>
            </a:r>
            <a:endParaRPr/>
          </a:p>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000000"/>
                </a:solidFill>
                <a:latin typeface="Arial"/>
                <a:ea typeface="Arial"/>
                <a:cs typeface="Arial"/>
                <a:sym typeface="Arial"/>
              </a:rPr>
              <a:t>GAME PLAY</a:t>
            </a:r>
            <a:endParaRPr sz="1800" b="0" i="0" u="none" strike="noStrike" cap="none">
              <a:solidFill>
                <a:srgbClr val="000000"/>
              </a:solidFill>
              <a:latin typeface="Arial"/>
              <a:ea typeface="Arial"/>
              <a:cs typeface="Arial"/>
              <a:sym typeface="Arial"/>
            </a:endParaRPr>
          </a:p>
        </p:txBody>
      </p:sp>
      <p:sp>
        <p:nvSpPr>
          <p:cNvPr id="259" name="Google Shape;259;p37"/>
          <p:cNvSpPr/>
          <p:nvPr/>
        </p:nvSpPr>
        <p:spPr>
          <a:xfrm>
            <a:off x="365760" y="330116"/>
            <a:ext cx="8412480" cy="5301718"/>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775" rIns="90000" bIns="46775"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260" name="Google Shape;260;p37"/>
          <p:cNvSpPr txBox="1"/>
          <p:nvPr/>
        </p:nvSpPr>
        <p:spPr>
          <a:xfrm>
            <a:off x="543339" y="385938"/>
            <a:ext cx="7872528" cy="5458543"/>
          </a:xfrm>
          <a:prstGeom prst="rect">
            <a:avLst/>
          </a:prstGeom>
          <a:noFill/>
          <a:ln>
            <a:noFill/>
          </a:ln>
        </p:spPr>
        <p:txBody>
          <a:bodyPr spcFirstLastPara="1" wrap="square" lIns="90000" tIns="44975" rIns="90000" bIns="44975" anchor="t" anchorCtr="0">
            <a:noAutofit/>
          </a:bodyPr>
          <a:lstStyle/>
          <a:p>
            <a:pPr marL="0" marR="0" lvl="0" indent="0" algn="l" rtl="0">
              <a:lnSpc>
                <a:spcPct val="100000"/>
              </a:lnSpc>
              <a:spcBef>
                <a:spcPts val="0"/>
              </a:spcBef>
              <a:spcAft>
                <a:spcPts val="0"/>
              </a:spcAft>
              <a:buClr>
                <a:srgbClr val="000000"/>
              </a:buClr>
              <a:buSzPts val="1000"/>
              <a:buFont typeface="Calibri"/>
              <a:buNone/>
            </a:pPr>
            <a:endParaRPr sz="1000" i="0" u="none" strike="noStrike" cap="none" dirty="0">
              <a:solidFill>
                <a:schemeClr val="lt1"/>
              </a:solidFill>
              <a:latin typeface="Calibri" panose="020F0502020204030204" pitchFamily="34" charset="0"/>
              <a:ea typeface="Calibri"/>
              <a:cs typeface="Calibri"/>
              <a:sym typeface="Calibri"/>
            </a:endParaRPr>
          </a:p>
          <a:p>
            <a:pPr marL="0" marR="0" lvl="0" indent="0" algn="l" rtl="0">
              <a:spcBef>
                <a:spcPts val="0"/>
              </a:spcBef>
              <a:spcAft>
                <a:spcPts val="0"/>
              </a:spcAft>
              <a:buNone/>
            </a:pPr>
            <a:r>
              <a:rPr lang="en-US" sz="1800" i="0" u="none" strike="noStrike" cap="none" dirty="0">
                <a:solidFill>
                  <a:schemeClr val="lt1"/>
                </a:solidFill>
                <a:highlight>
                  <a:srgbClr val="000000"/>
                </a:highlight>
                <a:latin typeface="Calibri" panose="020F0502020204030204" pitchFamily="34" charset="0"/>
                <a:ea typeface="Calibri"/>
                <a:cs typeface="Calibri"/>
                <a:sym typeface="Calibri"/>
              </a:rPr>
              <a:t>Single player Game play, at least an hour worth of content including quests </a:t>
            </a:r>
            <a:endParaRPr sz="1800" dirty="0">
              <a:solidFill>
                <a:schemeClr val="lt1"/>
              </a:solidFill>
              <a:highlight>
                <a:srgbClr val="000000"/>
              </a:highlight>
              <a:latin typeface="Calibri" panose="020F0502020204030204" pitchFamily="34" charset="0"/>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r>
              <a:rPr lang="en-US" sz="1800" i="0" u="none" strike="noStrike" cap="none" dirty="0">
                <a:solidFill>
                  <a:schemeClr val="lt1"/>
                </a:solidFill>
                <a:highlight>
                  <a:srgbClr val="000000"/>
                </a:highlight>
                <a:latin typeface="Calibri" panose="020F0502020204030204" pitchFamily="34" charset="0"/>
                <a:ea typeface="Calibri"/>
                <a:cs typeface="Calibri"/>
                <a:sym typeface="Calibri"/>
              </a:rPr>
              <a:t>Main Quest (Story)</a:t>
            </a:r>
            <a:endParaRPr sz="1800" dirty="0">
              <a:latin typeface="Calibri" panose="020F0502020204030204" pitchFamily="34" charset="0"/>
              <a:ea typeface="Calibri"/>
              <a:cs typeface="Calibri"/>
              <a:sym typeface="Calibri"/>
            </a:endParaRPr>
          </a:p>
          <a:p>
            <a:pPr marL="457200" marR="0" lvl="0" indent="-342900" algn="l" rtl="0">
              <a:spcBef>
                <a:spcPts val="0"/>
              </a:spcBef>
              <a:spcAft>
                <a:spcPts val="0"/>
              </a:spcAft>
              <a:buClr>
                <a:schemeClr val="lt1"/>
              </a:buClr>
              <a:buSzPts val="1800"/>
              <a:buFont typeface="Calibri"/>
              <a:buChar char="●"/>
            </a:pPr>
            <a:r>
              <a:rPr lang="en-US" sz="1800" i="0" u="none" strike="noStrike" cap="none" dirty="0">
                <a:solidFill>
                  <a:schemeClr val="lt1"/>
                </a:solidFill>
                <a:highlight>
                  <a:srgbClr val="000000"/>
                </a:highlight>
                <a:latin typeface="Calibri" panose="020F0502020204030204" pitchFamily="34" charset="0"/>
                <a:ea typeface="Calibri"/>
                <a:cs typeface="Calibri"/>
                <a:sym typeface="Calibri"/>
              </a:rPr>
              <a:t>Fetch Quests</a:t>
            </a:r>
            <a:endParaRPr sz="1800" dirty="0">
              <a:latin typeface="Calibri" panose="020F050202020403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chemeClr val="lt1"/>
              </a:solidFill>
              <a:highlight>
                <a:srgbClr val="000000"/>
              </a:highlight>
              <a:latin typeface="Calibri" panose="020F050202020403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chemeClr val="lt1"/>
              </a:solidFill>
              <a:highlight>
                <a:srgbClr val="000000"/>
              </a:highlight>
              <a:latin typeface="Calibri" panose="020F050202020403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chemeClr val="lt1"/>
              </a:solidFill>
              <a:highlight>
                <a:srgbClr val="000000"/>
              </a:highlight>
              <a:latin typeface="Calibri" panose="020F0502020204030204" pitchFamily="34" charset="0"/>
              <a:ea typeface="Calibri"/>
              <a:cs typeface="Calibri"/>
              <a:sym typeface="Calibri"/>
            </a:endParaRPr>
          </a:p>
          <a:p>
            <a:pPr marL="0" marR="0" lvl="0" indent="0" algn="l" rtl="0">
              <a:lnSpc>
                <a:spcPct val="100000"/>
              </a:lnSpc>
              <a:spcBef>
                <a:spcPts val="0"/>
              </a:spcBef>
              <a:spcAft>
                <a:spcPts val="0"/>
              </a:spcAft>
              <a:buClr>
                <a:schemeClr val="lt1"/>
              </a:buClr>
              <a:buSzPts val="1800"/>
              <a:buFont typeface="Calibri"/>
              <a:buNone/>
            </a:pPr>
            <a:r>
              <a:rPr lang="en-US" sz="1800" i="0" u="none" strike="noStrike" cap="none" dirty="0">
                <a:solidFill>
                  <a:schemeClr val="lt1"/>
                </a:solidFill>
                <a:highlight>
                  <a:srgbClr val="000000"/>
                </a:highlight>
                <a:latin typeface="Calibri" panose="020F0502020204030204" pitchFamily="34" charset="0"/>
                <a:ea typeface="Calibri"/>
                <a:cs typeface="Calibri"/>
                <a:sym typeface="Calibri"/>
              </a:rPr>
              <a:t>Two Races to choose from at minimum viable product</a:t>
            </a:r>
            <a:r>
              <a:rPr lang="en-US" dirty="0">
                <a:latin typeface="Calibri" panose="020F0502020204030204" pitchFamily="34" charset="0"/>
                <a:ea typeface="Calibri"/>
                <a:cs typeface="Calibri"/>
                <a:sym typeface="Calibri"/>
              </a:rPr>
              <a:t> </a:t>
            </a:r>
            <a:endParaRPr dirty="0">
              <a:latin typeface="Calibri" panose="020F0502020204030204" pitchFamily="34" charset="0"/>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Char char="●"/>
            </a:pPr>
            <a:r>
              <a:rPr lang="en-US" sz="1800" i="0" u="none" strike="noStrike" cap="none" dirty="0">
                <a:solidFill>
                  <a:schemeClr val="lt1"/>
                </a:solidFill>
                <a:highlight>
                  <a:srgbClr val="000000"/>
                </a:highlight>
                <a:latin typeface="Calibri" panose="020F0502020204030204" pitchFamily="34" charset="0"/>
                <a:ea typeface="Calibri"/>
                <a:cs typeface="Calibri"/>
                <a:sym typeface="Calibri"/>
              </a:rPr>
              <a:t>Minotaur</a:t>
            </a:r>
            <a:endParaRPr sz="1800" dirty="0">
              <a:latin typeface="Calibri" panose="020F0502020204030204" pitchFamily="34" charset="0"/>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Char char="●"/>
            </a:pPr>
            <a:r>
              <a:rPr lang="en-US" sz="1800" i="0" u="none" strike="noStrike" cap="none" dirty="0">
                <a:solidFill>
                  <a:schemeClr val="lt1"/>
                </a:solidFill>
                <a:highlight>
                  <a:srgbClr val="000000"/>
                </a:highlight>
                <a:latin typeface="Calibri" panose="020F0502020204030204" pitchFamily="34" charset="0"/>
                <a:ea typeface="Calibri"/>
                <a:cs typeface="Calibri"/>
                <a:sym typeface="Calibri"/>
              </a:rPr>
              <a:t>Succubus </a:t>
            </a:r>
            <a:endParaRPr sz="1800" dirty="0">
              <a:latin typeface="Calibri" panose="020F0502020204030204" pitchFamily="34" charset="0"/>
              <a:ea typeface="Calibri"/>
              <a:cs typeface="Calibri"/>
              <a:sym typeface="Calibri"/>
            </a:endParaRPr>
          </a:p>
          <a:p>
            <a:pPr marL="285750" marR="0" lvl="0" indent="-171450" algn="l" rtl="0">
              <a:lnSpc>
                <a:spcPct val="100000"/>
              </a:lnSpc>
              <a:spcBef>
                <a:spcPts val="0"/>
              </a:spcBef>
              <a:spcAft>
                <a:spcPts val="0"/>
              </a:spcAft>
              <a:buClr>
                <a:srgbClr val="000000"/>
              </a:buClr>
              <a:buSzPts val="1800"/>
              <a:buFont typeface="Arial"/>
              <a:buNone/>
            </a:pPr>
            <a:endParaRPr sz="1800" i="0" u="none" strike="noStrike" cap="none" dirty="0">
              <a:solidFill>
                <a:schemeClr val="lt1"/>
              </a:solidFill>
              <a:highlight>
                <a:srgbClr val="000000"/>
              </a:highlight>
              <a:latin typeface="Calibri" panose="020F050202020403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chemeClr val="lt1"/>
              </a:solidFill>
              <a:highlight>
                <a:srgbClr val="000000"/>
              </a:highlight>
              <a:latin typeface="Calibri" panose="020F050202020403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1800"/>
              <a:buFont typeface="Calibri"/>
              <a:buNone/>
            </a:pPr>
            <a:endParaRPr sz="1800" i="0" u="none" strike="noStrike" cap="none" dirty="0">
              <a:solidFill>
                <a:schemeClr val="lt1"/>
              </a:solidFill>
              <a:highlight>
                <a:srgbClr val="000000"/>
              </a:highlight>
              <a:latin typeface="Calibri" panose="020F0502020204030204" pitchFamily="34" charset="0"/>
              <a:ea typeface="Calibri"/>
              <a:cs typeface="Calibri"/>
              <a:sym typeface="Calibri"/>
            </a:endParaRPr>
          </a:p>
          <a:p>
            <a:pPr marL="0" marR="0" lvl="0" indent="0" algn="l" rtl="0">
              <a:lnSpc>
                <a:spcPct val="100000"/>
              </a:lnSpc>
              <a:spcBef>
                <a:spcPts val="0"/>
              </a:spcBef>
              <a:spcAft>
                <a:spcPts val="0"/>
              </a:spcAft>
              <a:buClr>
                <a:schemeClr val="lt1"/>
              </a:buClr>
              <a:buSzPts val="1800"/>
              <a:buFont typeface="Calibri"/>
              <a:buNone/>
            </a:pPr>
            <a:r>
              <a:rPr lang="en-US" sz="1800" dirty="0">
                <a:solidFill>
                  <a:schemeClr val="lt1"/>
                </a:solidFill>
                <a:highlight>
                  <a:srgbClr val="000000"/>
                </a:highlight>
                <a:latin typeface="Calibri" panose="020F0502020204030204" pitchFamily="34" charset="0"/>
                <a:ea typeface="Calibri"/>
                <a:cs typeface="Calibri"/>
                <a:sym typeface="Calibri"/>
              </a:rPr>
              <a:t>Three basic enemies, one big bad boss</a:t>
            </a:r>
            <a:endParaRPr dirty="0">
              <a:latin typeface="Calibri" panose="020F0502020204030204" pitchFamily="34" charset="0"/>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Char char="●"/>
            </a:pPr>
            <a:r>
              <a:rPr lang="en-US" sz="1800" dirty="0">
                <a:solidFill>
                  <a:schemeClr val="lt1"/>
                </a:solidFill>
                <a:highlight>
                  <a:srgbClr val="000000"/>
                </a:highlight>
                <a:latin typeface="Calibri" panose="020F0502020204030204" pitchFamily="34" charset="0"/>
                <a:ea typeface="Calibri"/>
                <a:cs typeface="Calibri"/>
                <a:sym typeface="Calibri"/>
              </a:rPr>
              <a:t>Cursed Anaconda</a:t>
            </a:r>
            <a:endParaRPr sz="1800" dirty="0">
              <a:latin typeface="Calibri" panose="020F0502020204030204" pitchFamily="34" charset="0"/>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Char char="●"/>
            </a:pPr>
            <a:r>
              <a:rPr lang="en-US" sz="1800" dirty="0">
                <a:solidFill>
                  <a:schemeClr val="lt1"/>
                </a:solidFill>
                <a:highlight>
                  <a:srgbClr val="000000"/>
                </a:highlight>
                <a:latin typeface="Calibri" panose="020F0502020204030204" pitchFamily="34" charset="0"/>
                <a:ea typeface="Calibri"/>
                <a:cs typeface="Calibri"/>
                <a:sym typeface="Calibri"/>
              </a:rPr>
              <a:t>Wolf</a:t>
            </a:r>
            <a:endParaRPr sz="1800" dirty="0">
              <a:solidFill>
                <a:schemeClr val="lt1"/>
              </a:solidFill>
              <a:highlight>
                <a:srgbClr val="000000"/>
              </a:highlight>
              <a:latin typeface="Calibri" panose="020F0502020204030204" pitchFamily="34" charset="0"/>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Char char="●"/>
            </a:pPr>
            <a:r>
              <a:rPr lang="en-US" sz="1800" dirty="0">
                <a:solidFill>
                  <a:schemeClr val="lt1"/>
                </a:solidFill>
                <a:highlight>
                  <a:srgbClr val="000000"/>
                </a:highlight>
                <a:latin typeface="Calibri" panose="020F0502020204030204" pitchFamily="34" charset="0"/>
                <a:ea typeface="Calibri"/>
                <a:cs typeface="Calibri"/>
                <a:sym typeface="Calibri"/>
              </a:rPr>
              <a:t>Bandit</a:t>
            </a:r>
            <a:br>
              <a:rPr lang="en-US" sz="1800" dirty="0">
                <a:solidFill>
                  <a:schemeClr val="lt1"/>
                </a:solidFill>
                <a:highlight>
                  <a:srgbClr val="000000"/>
                </a:highlight>
                <a:latin typeface="Calibri" panose="020F0502020204030204" pitchFamily="34" charset="0"/>
                <a:ea typeface="Calibri"/>
                <a:cs typeface="Calibri"/>
                <a:sym typeface="Calibri"/>
              </a:rPr>
            </a:br>
            <a:endParaRPr sz="1800" dirty="0">
              <a:solidFill>
                <a:schemeClr val="lt1"/>
              </a:solidFill>
              <a:highlight>
                <a:srgbClr val="000000"/>
              </a:highlight>
              <a:latin typeface="Calibri" panose="020F0502020204030204" pitchFamily="34" charset="0"/>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Char char="●"/>
            </a:pPr>
            <a:r>
              <a:rPr lang="en-US" sz="1800" dirty="0">
                <a:solidFill>
                  <a:schemeClr val="lt1"/>
                </a:solidFill>
                <a:highlight>
                  <a:srgbClr val="000000"/>
                </a:highlight>
                <a:latin typeface="Calibri" panose="020F0502020204030204" pitchFamily="34" charset="0"/>
                <a:ea typeface="Calibri"/>
                <a:cs typeface="Calibri"/>
                <a:sym typeface="Calibri"/>
              </a:rPr>
              <a:t>"</a:t>
            </a:r>
            <a:r>
              <a:rPr lang="en-US" sz="1800" i="1" dirty="0">
                <a:solidFill>
                  <a:schemeClr val="lt1"/>
                </a:solidFill>
                <a:highlight>
                  <a:srgbClr val="000000"/>
                </a:highlight>
                <a:latin typeface="Calibri" panose="020F0502020204030204" pitchFamily="34" charset="0"/>
                <a:ea typeface="Calibri"/>
                <a:cs typeface="Calibri"/>
                <a:sym typeface="Calibri"/>
              </a:rPr>
              <a:t>The Gorgon was made out of the terror, not the terror out of the Gorgon.</a:t>
            </a:r>
            <a:r>
              <a:rPr lang="en-US" sz="1800" dirty="0">
                <a:solidFill>
                  <a:schemeClr val="lt1"/>
                </a:solidFill>
                <a:highlight>
                  <a:srgbClr val="000000"/>
                </a:highlight>
                <a:latin typeface="Calibri" panose="020F0502020204030204" pitchFamily="34" charset="0"/>
                <a:ea typeface="Calibri"/>
                <a:cs typeface="Calibri"/>
                <a:sym typeface="Calibri"/>
              </a:rPr>
              <a:t>"</a:t>
            </a:r>
            <a:endParaRPr sz="1800" dirty="0">
              <a:solidFill>
                <a:schemeClr val="lt1"/>
              </a:solidFill>
              <a:highlight>
                <a:srgbClr val="000000"/>
              </a:highlight>
              <a:latin typeface="Calibri" panose="020F050202020403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1000"/>
              <a:buFont typeface="Calibri"/>
              <a:buNone/>
            </a:pPr>
            <a:endParaRPr sz="1000" b="0" i="0" u="none" strike="noStrike" cap="none" dirty="0">
              <a:solidFill>
                <a:srgbClr val="000000"/>
              </a:solidFill>
              <a:latin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Calibri" panose="020F0502020204030204" pitchFamily="34" charset="0"/>
                <a:sym typeface="Arial"/>
              </a:rPr>
              <a:t> </a:t>
            </a:r>
            <a:endParaRPr dirty="0">
              <a:latin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lum/>
          </a:blip>
          <a:srcRect/>
          <a:stretch>
            <a:fillRect l="-72000" b="-5000"/>
          </a:stretch>
        </a:blipFill>
        <a:effectLst/>
      </p:bgPr>
    </p:bg>
    <p:spTree>
      <p:nvGrpSpPr>
        <p:cNvPr id="1" name="Shape 264"/>
        <p:cNvGrpSpPr/>
        <p:nvPr/>
      </p:nvGrpSpPr>
      <p:grpSpPr>
        <a:xfrm>
          <a:off x="0" y="0"/>
          <a:ext cx="0" cy="0"/>
          <a:chOff x="0" y="0"/>
          <a:chExt cx="0" cy="0"/>
        </a:xfrm>
      </p:grpSpPr>
      <p:sp>
        <p:nvSpPr>
          <p:cNvPr id="265" name="Google Shape;265;p38"/>
          <p:cNvSpPr txBox="1">
            <a:spLocks noGrp="1"/>
          </p:cNvSpPr>
          <p:nvPr>
            <p:ph type="title" idx="4294967295"/>
          </p:nvPr>
        </p:nvSpPr>
        <p:spPr>
          <a:xfrm>
            <a:off x="1601700" y="3342263"/>
            <a:ext cx="8229300" cy="1144800"/>
          </a:xfrm>
          <a:prstGeom prst="rect">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4400"/>
              <a:buFont typeface="Arial"/>
              <a:buNone/>
            </a:pPr>
            <a:r>
              <a:rPr lang="en-US" dirty="0">
                <a:latin typeface="Calibri" panose="020F0502020204030204" pitchFamily="34" charset="0"/>
              </a:rPr>
              <a:t>Programming T</a:t>
            </a:r>
            <a:r>
              <a:rPr lang="en-US" sz="4400" b="0" i="0" u="none" strike="noStrike" cap="none" dirty="0">
                <a:solidFill>
                  <a:srgbClr val="000000"/>
                </a:solidFill>
                <a:latin typeface="Calibri" panose="020F0502020204030204" pitchFamily="34" charset="0"/>
                <a:sym typeface="Arial"/>
              </a:rPr>
              <a:t>imeline</a:t>
            </a:r>
            <a:endParaRPr dirty="0">
              <a:latin typeface="Calibri" panose="020F0502020204030204" pitchFamily="34" charset="0"/>
            </a:endParaRPr>
          </a:p>
        </p:txBody>
      </p:sp>
      <p:pic>
        <p:nvPicPr>
          <p:cNvPr id="266" name="Google Shape;266;p38"/>
          <p:cNvPicPr preferRelativeResize="0"/>
          <p:nvPr/>
        </p:nvPicPr>
        <p:blipFill>
          <a:blip r:embed="rId4">
            <a:alphaModFix/>
          </a:blip>
          <a:stretch>
            <a:fillRect/>
          </a:stretch>
        </p:blipFill>
        <p:spPr>
          <a:xfrm>
            <a:off x="152400" y="0"/>
            <a:ext cx="8839203" cy="2401201"/>
          </a:xfrm>
          <a:prstGeom prst="rect">
            <a:avLst/>
          </a:prstGeom>
          <a:noFill/>
          <a:ln>
            <a:noFill/>
          </a:ln>
        </p:spPr>
      </p:pic>
      <p:pic>
        <p:nvPicPr>
          <p:cNvPr id="267" name="Google Shape;267;p38"/>
          <p:cNvPicPr preferRelativeResize="0"/>
          <p:nvPr/>
        </p:nvPicPr>
        <p:blipFill>
          <a:blip r:embed="rId5">
            <a:alphaModFix/>
          </a:blip>
          <a:stretch>
            <a:fillRect/>
          </a:stretch>
        </p:blipFill>
        <p:spPr>
          <a:xfrm>
            <a:off x="3656925" y="5912188"/>
            <a:ext cx="5267325" cy="771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6B26B"/>
            </a:gs>
            <a:gs pos="100000">
              <a:srgbClr val="FFF2CC"/>
            </a:gs>
          </a:gsLst>
          <a:lin ang="5400012" scaled="0"/>
        </a:gradFill>
        <a:effectLst/>
      </p:bgPr>
    </p:bg>
    <p:spTree>
      <p:nvGrpSpPr>
        <p:cNvPr id="1" name="Shape 168"/>
        <p:cNvGrpSpPr/>
        <p:nvPr/>
      </p:nvGrpSpPr>
      <p:grpSpPr>
        <a:xfrm>
          <a:off x="0" y="0"/>
          <a:ext cx="0" cy="0"/>
          <a:chOff x="0" y="0"/>
          <a:chExt cx="0" cy="0"/>
        </a:xfrm>
      </p:grpSpPr>
      <p:sp>
        <p:nvSpPr>
          <p:cNvPr id="169" name="Google Shape;169;p26"/>
          <p:cNvSpPr txBox="1"/>
          <p:nvPr/>
        </p:nvSpPr>
        <p:spPr>
          <a:xfrm>
            <a:off x="702733" y="821349"/>
            <a:ext cx="7571473" cy="5003717"/>
          </a:xfrm>
          <a:prstGeom prst="rect">
            <a:avLst/>
          </a:prstGeom>
          <a:noFill/>
          <a:ln>
            <a:noFill/>
          </a:ln>
        </p:spPr>
        <p:txBody>
          <a:bodyPr spcFirstLastPara="1" wrap="square" lIns="90000" tIns="44975" rIns="90000" bIns="44975" anchor="t" anchorCtr="1">
            <a:noAutofit/>
          </a:bodyPr>
          <a:lstStyle/>
          <a:p>
            <a:pPr marL="0" marR="0" lvl="0" indent="0" algn="l" rtl="0">
              <a:lnSpc>
                <a:spcPct val="100000"/>
              </a:lnSpc>
              <a:spcBef>
                <a:spcPts val="0"/>
              </a:spcBef>
              <a:spcAft>
                <a:spcPts val="0"/>
              </a:spcAft>
              <a:buClr>
                <a:srgbClr val="000000"/>
              </a:buClr>
              <a:buSzPts val="1800"/>
              <a:buFont typeface="Calibri"/>
              <a:buNone/>
            </a:pPr>
            <a:endParaRPr sz="1800" b="0" i="1"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3000" i="1" u="none" strike="noStrike" cap="none" dirty="0">
                <a:solidFill>
                  <a:srgbClr val="000000"/>
                </a:solidFill>
                <a:latin typeface="Lora" panose="020B0604020202020204" charset="0"/>
                <a:ea typeface="Lora"/>
                <a:cs typeface="Lora"/>
                <a:sym typeface="Lora"/>
              </a:rPr>
              <a:t>THE BEYOND</a:t>
            </a:r>
            <a:endParaRPr sz="3000" i="1" u="none" strike="noStrike" cap="none" dirty="0">
              <a:solidFill>
                <a:srgbClr val="000000"/>
              </a:solidFill>
              <a:latin typeface="Lora" panose="020B0604020202020204" charset="0"/>
              <a:ea typeface="Lora"/>
              <a:cs typeface="Lora"/>
              <a:sym typeface="Lora"/>
            </a:endParaRPr>
          </a:p>
          <a:p>
            <a:pPr marL="0" marR="0" lvl="0" indent="0" algn="ctr" rtl="0">
              <a:lnSpc>
                <a:spcPct val="100000"/>
              </a:lnSpc>
              <a:spcBef>
                <a:spcPts val="0"/>
              </a:spcBef>
              <a:spcAft>
                <a:spcPts val="0"/>
              </a:spcAft>
              <a:buClr>
                <a:srgbClr val="000000"/>
              </a:buClr>
              <a:buSzPts val="1800"/>
              <a:buFont typeface="Arial"/>
              <a:buNone/>
            </a:pPr>
            <a:endParaRPr sz="1800" i="1" dirty="0">
              <a:latin typeface="Lora" panose="020B0604020202020204" charset="0"/>
            </a:endParaRPr>
          </a:p>
          <a:p>
            <a:pPr marL="0" marR="0" lvl="0" indent="0" algn="ctr" rtl="0">
              <a:lnSpc>
                <a:spcPct val="100000"/>
              </a:lnSpc>
              <a:spcBef>
                <a:spcPts val="0"/>
              </a:spcBef>
              <a:spcAft>
                <a:spcPts val="0"/>
              </a:spcAft>
              <a:buClr>
                <a:srgbClr val="000000"/>
              </a:buClr>
              <a:buSzPts val="1800"/>
              <a:buFont typeface="Arial"/>
              <a:buNone/>
            </a:pPr>
            <a:endParaRPr sz="1800" i="1" dirty="0">
              <a:latin typeface="Lora" panose="020B0604020202020204" charset="0"/>
            </a:endParaRPr>
          </a:p>
          <a:p>
            <a:pPr marL="0" marR="0" lvl="0" indent="0" algn="ctr" rtl="0">
              <a:lnSpc>
                <a:spcPct val="100000"/>
              </a:lnSpc>
              <a:spcBef>
                <a:spcPts val="0"/>
              </a:spcBef>
              <a:spcAft>
                <a:spcPts val="0"/>
              </a:spcAft>
              <a:buClr>
                <a:srgbClr val="000000"/>
              </a:buClr>
              <a:buSzPts val="1800"/>
              <a:buFont typeface="Calibri"/>
              <a:buNone/>
            </a:pPr>
            <a:endParaRPr sz="1800" b="0" i="1" u="none" strike="noStrike" cap="none" dirty="0">
              <a:solidFill>
                <a:srgbClr val="000000"/>
              </a:solidFill>
              <a:latin typeface="Lora" panose="020B0604020202020204" charset="0"/>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dirty="0">
                <a:solidFill>
                  <a:srgbClr val="000000"/>
                </a:solidFill>
                <a:latin typeface="Lora" panose="020B0604020202020204" charset="0"/>
                <a:sym typeface="Arial"/>
              </a:rPr>
              <a:t> IS A </a:t>
            </a:r>
            <a:r>
              <a:rPr lang="en-US" sz="1800" i="1" dirty="0">
                <a:latin typeface="Lora" panose="020B0604020202020204" charset="0"/>
              </a:rPr>
              <a:t>THIRD PERSON, SINGLE PLAYER</a:t>
            </a:r>
            <a:endParaRPr dirty="0">
              <a:latin typeface="Lora" panose="020B0604020202020204" charset="0"/>
            </a:endParaRPr>
          </a:p>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dirty="0">
                <a:solidFill>
                  <a:srgbClr val="000000"/>
                </a:solidFill>
                <a:latin typeface="Lora" panose="020B0604020202020204" charset="0"/>
                <a:sym typeface="Arial"/>
              </a:rPr>
              <a:t>WORLD, FILLED WITH MYTHICAL CREATURES</a:t>
            </a:r>
            <a:r>
              <a:rPr lang="en-US" sz="1800" i="1" dirty="0">
                <a:latin typeface="Lora" panose="020B0604020202020204" charset="0"/>
              </a:rPr>
              <a:t>,</a:t>
            </a:r>
            <a:endParaRPr dirty="0">
              <a:latin typeface="Lora" panose="020B0604020202020204" charset="0"/>
            </a:endParaRPr>
          </a:p>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dirty="0">
                <a:solidFill>
                  <a:srgbClr val="000000"/>
                </a:solidFill>
                <a:latin typeface="Lora" panose="020B0604020202020204" charset="0"/>
                <a:sym typeface="Arial"/>
              </a:rPr>
              <a:t> BOUND TO LOST STORIES AND HISTORY.</a:t>
            </a:r>
            <a:endParaRPr dirty="0">
              <a:latin typeface="Lora" panose="020B0604020202020204" charset="0"/>
            </a:endParaRPr>
          </a:p>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dirty="0">
                <a:solidFill>
                  <a:srgbClr val="000000"/>
                </a:solidFill>
                <a:latin typeface="Lora" panose="020B0604020202020204" charset="0"/>
                <a:sym typeface="Arial"/>
              </a:rPr>
              <a:t>DISCOVER WHAT IS ODD ABOUT THIS WORLD.</a:t>
            </a:r>
            <a:endParaRPr dirty="0">
              <a:latin typeface="Lora" panose="020B0604020202020204" charset="0"/>
            </a:endParaRPr>
          </a:p>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dirty="0">
                <a:solidFill>
                  <a:srgbClr val="000000"/>
                </a:solidFill>
                <a:latin typeface="Lora" panose="020B0604020202020204" charset="0"/>
                <a:sym typeface="Arial"/>
              </a:rPr>
              <a:t> ADVENTURE THROUGH BEAUTIFUL AND DANGEROUS LANDS.</a:t>
            </a:r>
            <a:endParaRPr dirty="0">
              <a:latin typeface="Lora" panose="020B0604020202020204" charset="0"/>
            </a:endParaRPr>
          </a:p>
          <a:p>
            <a:pPr marL="0" marR="0" lvl="0" indent="0" algn="ctr" rtl="0">
              <a:lnSpc>
                <a:spcPct val="100000"/>
              </a:lnSpc>
              <a:spcBef>
                <a:spcPts val="0"/>
              </a:spcBef>
              <a:spcAft>
                <a:spcPts val="0"/>
              </a:spcAft>
              <a:buClr>
                <a:srgbClr val="000000"/>
              </a:buClr>
              <a:buSzPts val="1800"/>
              <a:buFont typeface="Calibri"/>
              <a:buNone/>
            </a:pPr>
            <a:endParaRPr sz="1800" b="0" i="1" u="none" strike="noStrike" cap="none" dirty="0">
              <a:solidFill>
                <a:srgbClr val="000000"/>
              </a:solidFill>
              <a:latin typeface="Lora" panose="020B0604020202020204" charset="0"/>
              <a:sym typeface="Arial"/>
            </a:endParaRPr>
          </a:p>
          <a:p>
            <a:pPr marL="0" marR="0" lvl="0" indent="0" algn="ctr" rtl="0">
              <a:lnSpc>
                <a:spcPct val="100000"/>
              </a:lnSpc>
              <a:spcBef>
                <a:spcPts val="0"/>
              </a:spcBef>
              <a:spcAft>
                <a:spcPts val="0"/>
              </a:spcAft>
              <a:buClr>
                <a:srgbClr val="000000"/>
              </a:buClr>
              <a:buSzPts val="1800"/>
              <a:buFont typeface="Calibri"/>
              <a:buNone/>
            </a:pPr>
            <a:endParaRPr sz="1800" b="0" i="1" u="none" strike="noStrike" cap="none" dirty="0">
              <a:solidFill>
                <a:srgbClr val="000000"/>
              </a:solidFill>
              <a:latin typeface="Lora" panose="020B0604020202020204" charset="0"/>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dirty="0">
                <a:solidFill>
                  <a:srgbClr val="000000"/>
                </a:solidFill>
                <a:latin typeface="Lora" panose="020B0604020202020204" charset="0"/>
                <a:sym typeface="Arial"/>
              </a:rPr>
              <a:t> IMMERSE AND EXPERIENCE</a:t>
            </a:r>
            <a:endParaRPr dirty="0">
              <a:latin typeface="Lora" panose="020B0604020202020204" charset="0"/>
            </a:endParaRPr>
          </a:p>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dirty="0">
                <a:solidFill>
                  <a:srgbClr val="000000"/>
                </a:solidFill>
                <a:latin typeface="Lora" panose="020B0604020202020204" charset="0"/>
                <a:sym typeface="Arial"/>
              </a:rPr>
              <a:t>YOUR WAY!</a:t>
            </a:r>
            <a:endParaRPr dirty="0">
              <a:latin typeface="Lora" panose="020B0604020202020204" charset="0"/>
            </a:endParaRPr>
          </a:p>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dirty="0">
                <a:solidFill>
                  <a:srgbClr val="000000"/>
                </a:solidFill>
                <a:latin typeface="Lora" panose="020B0604020202020204" charset="0"/>
                <a:sym typeface="Arial"/>
              </a:rPr>
              <a:t>YOUR PATH!</a:t>
            </a:r>
            <a:endParaRPr dirty="0">
              <a:latin typeface="Lora" panose="020B0604020202020204" charset="0"/>
            </a:endParaRPr>
          </a:p>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dirty="0">
                <a:solidFill>
                  <a:srgbClr val="000000"/>
                </a:solidFill>
                <a:latin typeface="Lora" panose="020B0604020202020204" charset="0"/>
                <a:sym typeface="Arial"/>
              </a:rPr>
              <a:t>YOUR ADVENTURE!  </a:t>
            </a:r>
            <a:endParaRPr dirty="0">
              <a:latin typeface="Lora"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6B26B"/>
            </a:gs>
            <a:gs pos="100000">
              <a:srgbClr val="FFF2CC"/>
            </a:gs>
          </a:gsLst>
          <a:lin ang="5400012" scaled="0"/>
        </a:gradFill>
        <a:effectLst/>
      </p:bgPr>
    </p:bg>
    <p:spTree>
      <p:nvGrpSpPr>
        <p:cNvPr id="1" name="Shape 173"/>
        <p:cNvGrpSpPr/>
        <p:nvPr/>
      </p:nvGrpSpPr>
      <p:grpSpPr>
        <a:xfrm>
          <a:off x="0" y="0"/>
          <a:ext cx="0" cy="0"/>
          <a:chOff x="0" y="0"/>
          <a:chExt cx="0" cy="0"/>
        </a:xfrm>
      </p:grpSpPr>
      <p:sp>
        <p:nvSpPr>
          <p:cNvPr id="175" name="Google Shape;175;p27"/>
          <p:cNvSpPr txBox="1">
            <a:spLocks noGrp="1"/>
          </p:cNvSpPr>
          <p:nvPr>
            <p:ph type="body" idx="4294967295"/>
          </p:nvPr>
        </p:nvSpPr>
        <p:spPr>
          <a:xfrm>
            <a:off x="1662851" y="1154057"/>
            <a:ext cx="6076750" cy="3704201"/>
          </a:xfrm>
          <a:prstGeom prst="rect">
            <a:avLst/>
          </a:prstGeom>
          <a:noFill/>
          <a:ln>
            <a:noFill/>
          </a:ln>
        </p:spPr>
        <p:txBody>
          <a:bodyPr spcFirstLastPara="1" wrap="square" lIns="0" tIns="0" rIns="0" bIns="0" anchor="t" anchorCtr="0">
            <a:noAutofit/>
          </a:bodyPr>
          <a:lstStyle/>
          <a:p>
            <a:pPr marL="457200" marR="0" lvl="0" indent="0" algn="l" rtl="0">
              <a:lnSpc>
                <a:spcPct val="100000"/>
              </a:lnSpc>
              <a:spcBef>
                <a:spcPts val="0"/>
              </a:spcBef>
              <a:spcAft>
                <a:spcPts val="0"/>
              </a:spcAft>
              <a:buClr>
                <a:srgbClr val="000000"/>
              </a:buClr>
              <a:buSzPts val="1200"/>
              <a:buFont typeface="Arial"/>
              <a:buNone/>
            </a:pPr>
            <a:r>
              <a:rPr lang="en-US" sz="1400" b="1" dirty="0">
                <a:latin typeface="Calibri" panose="020F0502020204030204" pitchFamily="34" charset="0"/>
              </a:rPr>
              <a:t>General:</a:t>
            </a:r>
            <a:br>
              <a:rPr lang="en-US" sz="1200" b="1" dirty="0">
                <a:latin typeface="Calibri" panose="020F0502020204030204" pitchFamily="34" charset="0"/>
              </a:rPr>
            </a:br>
            <a:endParaRPr sz="600" b="1" dirty="0">
              <a:latin typeface="Calibri" panose="020F0502020204030204" pitchFamily="34" charset="0"/>
            </a:endParaRPr>
          </a:p>
          <a:p>
            <a:pPr marL="457200" marR="0" lvl="0" indent="-311150" algn="l" rtl="0">
              <a:lnSpc>
                <a:spcPct val="100000"/>
              </a:lnSpc>
              <a:spcBef>
                <a:spcPts val="0"/>
              </a:spcBef>
              <a:spcAft>
                <a:spcPts val="0"/>
              </a:spcAft>
              <a:buSzPts val="1300"/>
              <a:buChar char="●"/>
            </a:pPr>
            <a:r>
              <a:rPr lang="en-US" sz="1300" dirty="0">
                <a:latin typeface="Calibri" panose="020F0502020204030204" pitchFamily="34" charset="0"/>
              </a:rPr>
              <a:t>People interested in role playing</a:t>
            </a:r>
            <a:endParaRPr sz="1300" dirty="0">
              <a:latin typeface="Calibri" panose="020F0502020204030204" pitchFamily="34" charset="0"/>
            </a:endParaRPr>
          </a:p>
          <a:p>
            <a:pPr marL="914400" lvl="1" indent="-304800" rtl="0">
              <a:spcBef>
                <a:spcPts val="500"/>
              </a:spcBef>
              <a:spcAft>
                <a:spcPts val="0"/>
              </a:spcAft>
              <a:buSzPts val="1200"/>
              <a:buChar char="○"/>
            </a:pPr>
            <a:r>
              <a:rPr lang="en-US" sz="1200" dirty="0">
                <a:solidFill>
                  <a:schemeClr val="dk1"/>
                </a:solidFill>
                <a:latin typeface="Calibri" panose="020F0502020204030204" pitchFamily="34" charset="0"/>
                <a:ea typeface="Arial"/>
                <a:cs typeface="Arial"/>
                <a:sym typeface="Arial"/>
              </a:rPr>
              <a:t>The Beyond offers players the ability to roleplay, whether as themselves</a:t>
            </a:r>
            <a:br>
              <a:rPr lang="en-US" sz="1200" dirty="0">
                <a:solidFill>
                  <a:schemeClr val="dk1"/>
                </a:solidFill>
                <a:latin typeface="Calibri" panose="020F0502020204030204" pitchFamily="34" charset="0"/>
                <a:ea typeface="Arial"/>
                <a:cs typeface="Arial"/>
                <a:sym typeface="Arial"/>
              </a:rPr>
            </a:br>
            <a:r>
              <a:rPr lang="en-US" sz="1200" dirty="0">
                <a:solidFill>
                  <a:schemeClr val="dk1"/>
                </a:solidFill>
                <a:latin typeface="Calibri" panose="020F0502020204030204" pitchFamily="34" charset="0"/>
                <a:ea typeface="Arial"/>
                <a:cs typeface="Arial"/>
                <a:sym typeface="Arial"/>
              </a:rPr>
              <a:t>or a character, through race selection, chosen dialogue, NPC </a:t>
            </a:r>
            <a:br>
              <a:rPr lang="en-US" sz="1200" dirty="0">
                <a:solidFill>
                  <a:schemeClr val="dk1"/>
                </a:solidFill>
                <a:latin typeface="Calibri" panose="020F0502020204030204" pitchFamily="34" charset="0"/>
                <a:ea typeface="Arial"/>
                <a:cs typeface="Arial"/>
                <a:sym typeface="Arial"/>
              </a:rPr>
            </a:br>
            <a:r>
              <a:rPr lang="en-US" sz="1200" dirty="0">
                <a:solidFill>
                  <a:schemeClr val="dk1"/>
                </a:solidFill>
                <a:latin typeface="Calibri" panose="020F0502020204030204" pitchFamily="34" charset="0"/>
                <a:ea typeface="Arial"/>
                <a:cs typeface="Arial"/>
                <a:sym typeface="Arial"/>
              </a:rPr>
              <a:t>interactions, and the skills they learn.</a:t>
            </a:r>
            <a:br>
              <a:rPr lang="en-US" sz="1200" dirty="0">
                <a:solidFill>
                  <a:schemeClr val="dk1"/>
                </a:solidFill>
                <a:latin typeface="Calibri" panose="020F0502020204030204" pitchFamily="34" charset="0"/>
              </a:rPr>
            </a:br>
            <a:endParaRPr sz="600" dirty="0">
              <a:latin typeface="Calibri" panose="020F0502020204030204" pitchFamily="34" charset="0"/>
            </a:endParaRPr>
          </a:p>
          <a:p>
            <a:pPr marL="457200" marR="0" lvl="0" indent="-311150" algn="l" rtl="0">
              <a:lnSpc>
                <a:spcPct val="100000"/>
              </a:lnSpc>
              <a:spcBef>
                <a:spcPts val="0"/>
              </a:spcBef>
              <a:spcAft>
                <a:spcPts val="0"/>
              </a:spcAft>
              <a:buSzPts val="1300"/>
              <a:buChar char="●"/>
            </a:pPr>
            <a:r>
              <a:rPr lang="en-US" sz="1300" dirty="0">
                <a:latin typeface="Calibri" panose="020F0502020204030204" pitchFamily="34" charset="0"/>
              </a:rPr>
              <a:t>People interested in Greek mythology, medieval and fantasy themes</a:t>
            </a:r>
            <a:endParaRPr sz="1300" dirty="0">
              <a:latin typeface="Calibri" panose="020F0502020204030204" pitchFamily="34" charset="0"/>
            </a:endParaRPr>
          </a:p>
          <a:p>
            <a:pPr marL="914400" marR="0" lvl="1" indent="-304800" algn="l" rtl="0">
              <a:lnSpc>
                <a:spcPct val="100000"/>
              </a:lnSpc>
              <a:spcBef>
                <a:spcPts val="0"/>
              </a:spcBef>
              <a:spcAft>
                <a:spcPts val="0"/>
              </a:spcAft>
              <a:buSzPts val="1200"/>
              <a:buChar char="○"/>
            </a:pPr>
            <a:r>
              <a:rPr lang="en-US" sz="1200" dirty="0">
                <a:latin typeface="Calibri" panose="020F0502020204030204" pitchFamily="34" charset="0"/>
                <a:ea typeface="Arial"/>
                <a:cs typeface="Arial"/>
                <a:sym typeface="Arial"/>
              </a:rPr>
              <a:t>The Beyond will feature these themes through lore, design and various</a:t>
            </a:r>
            <a:br>
              <a:rPr lang="en-US" sz="1200" dirty="0">
                <a:latin typeface="Calibri" panose="020F0502020204030204" pitchFamily="34" charset="0"/>
                <a:ea typeface="Arial"/>
                <a:cs typeface="Arial"/>
                <a:sym typeface="Arial"/>
              </a:rPr>
            </a:br>
            <a:r>
              <a:rPr lang="en-US" sz="1200" dirty="0">
                <a:latin typeface="Calibri" panose="020F0502020204030204" pitchFamily="34" charset="0"/>
                <a:ea typeface="Arial"/>
                <a:cs typeface="Arial"/>
                <a:sym typeface="Arial"/>
              </a:rPr>
              <a:t>mechanics.</a:t>
            </a:r>
            <a:br>
              <a:rPr lang="en-US" sz="1200" dirty="0">
                <a:latin typeface="Calibri" panose="020F0502020204030204" pitchFamily="34" charset="0"/>
              </a:rPr>
            </a:br>
            <a:endParaRPr dirty="0">
              <a:latin typeface="Calibri" panose="020F0502020204030204" pitchFamily="34" charset="0"/>
            </a:endParaRPr>
          </a:p>
          <a:p>
            <a:pPr marL="457200" marR="0" lvl="0" indent="0" algn="l" rtl="0">
              <a:lnSpc>
                <a:spcPct val="100000"/>
              </a:lnSpc>
              <a:spcBef>
                <a:spcPts val="0"/>
              </a:spcBef>
              <a:spcAft>
                <a:spcPts val="0"/>
              </a:spcAft>
              <a:buClr>
                <a:srgbClr val="000000"/>
              </a:buClr>
              <a:buSzPts val="1200"/>
              <a:buFont typeface="Arial"/>
              <a:buNone/>
            </a:pPr>
            <a:r>
              <a:rPr lang="en-US" sz="1400" b="1" dirty="0">
                <a:latin typeface="Calibri" panose="020F0502020204030204" pitchFamily="34" charset="0"/>
              </a:rPr>
              <a:t>Niche:</a:t>
            </a:r>
            <a:br>
              <a:rPr lang="en-US" sz="1400" b="1" dirty="0">
                <a:latin typeface="Calibri" panose="020F0502020204030204" pitchFamily="34" charset="0"/>
              </a:rPr>
            </a:br>
            <a:endParaRPr sz="600" b="1" dirty="0">
              <a:latin typeface="Calibri" panose="020F0502020204030204" pitchFamily="34" charset="0"/>
            </a:endParaRPr>
          </a:p>
          <a:p>
            <a:pPr marL="457200" marR="0" lvl="0" indent="-311150" algn="l" rtl="0">
              <a:lnSpc>
                <a:spcPct val="100000"/>
              </a:lnSpc>
              <a:spcBef>
                <a:spcPts val="0"/>
              </a:spcBef>
              <a:spcAft>
                <a:spcPts val="0"/>
              </a:spcAft>
              <a:buSzPts val="1300"/>
              <a:buChar char="●"/>
            </a:pPr>
            <a:r>
              <a:rPr lang="en-US" sz="1300" dirty="0">
                <a:latin typeface="Calibri" panose="020F0502020204030204" pitchFamily="34" charset="0"/>
              </a:rPr>
              <a:t>People interested in old-school, stat based RPGs</a:t>
            </a:r>
            <a:endParaRPr sz="1300" dirty="0">
              <a:latin typeface="Calibri" panose="020F0502020204030204" pitchFamily="34" charset="0"/>
            </a:endParaRPr>
          </a:p>
          <a:p>
            <a:pPr marL="914400" marR="0" lvl="1" indent="-304800" algn="l" rtl="0">
              <a:lnSpc>
                <a:spcPct val="100000"/>
              </a:lnSpc>
              <a:spcBef>
                <a:spcPts val="0"/>
              </a:spcBef>
              <a:spcAft>
                <a:spcPts val="0"/>
              </a:spcAft>
              <a:buSzPts val="1200"/>
              <a:buChar char="○"/>
            </a:pPr>
            <a:r>
              <a:rPr lang="en-US" sz="1200" dirty="0">
                <a:latin typeface="Calibri" panose="020F0502020204030204" pitchFamily="34" charset="0"/>
                <a:ea typeface="Arial"/>
                <a:cs typeface="Arial"/>
                <a:sym typeface="Arial"/>
              </a:rPr>
              <a:t>The Beyond features a stat system similar to older RPGs and MMORPGs</a:t>
            </a:r>
            <a:br>
              <a:rPr lang="en-US" sz="1200" dirty="0">
                <a:latin typeface="Calibri" panose="020F0502020204030204" pitchFamily="34" charset="0"/>
                <a:ea typeface="Arial"/>
                <a:cs typeface="Arial"/>
                <a:sym typeface="Arial"/>
              </a:rPr>
            </a:br>
            <a:r>
              <a:rPr lang="en-US" sz="1200" dirty="0">
                <a:latin typeface="Calibri" panose="020F0502020204030204" pitchFamily="34" charset="0"/>
                <a:ea typeface="Arial"/>
                <a:cs typeface="Arial"/>
                <a:sym typeface="Arial"/>
              </a:rPr>
              <a:t>such as Rift, Diablo, Dragon Age: Origins, and </a:t>
            </a:r>
            <a:r>
              <a:rPr lang="en-US" sz="1200" dirty="0" err="1">
                <a:latin typeface="Calibri" panose="020F0502020204030204" pitchFamily="34" charset="0"/>
                <a:ea typeface="Arial"/>
                <a:cs typeface="Arial"/>
                <a:sym typeface="Arial"/>
              </a:rPr>
              <a:t>EverQuest</a:t>
            </a:r>
            <a:r>
              <a:rPr lang="en-US" sz="1200" dirty="0">
                <a:latin typeface="Calibri" panose="020F0502020204030204" pitchFamily="34" charset="0"/>
                <a:ea typeface="Arial"/>
                <a:cs typeface="Arial"/>
                <a:sym typeface="Arial"/>
              </a:rPr>
              <a:t>. Many of these </a:t>
            </a:r>
            <a:br>
              <a:rPr lang="en-US" sz="1200" dirty="0">
                <a:latin typeface="Calibri" panose="020F0502020204030204" pitchFamily="34" charset="0"/>
                <a:ea typeface="Arial"/>
                <a:cs typeface="Arial"/>
                <a:sym typeface="Arial"/>
              </a:rPr>
            </a:br>
            <a:r>
              <a:rPr lang="en-US" sz="1200" dirty="0">
                <a:latin typeface="Calibri" panose="020F0502020204030204" pitchFamily="34" charset="0"/>
                <a:ea typeface="Arial"/>
                <a:cs typeface="Arial"/>
                <a:sym typeface="Arial"/>
              </a:rPr>
              <a:t>games still retain dedicated fanbases, yet fans have few options in terms of </a:t>
            </a:r>
            <a:br>
              <a:rPr lang="en-US" sz="1200" dirty="0">
                <a:latin typeface="Calibri" panose="020F0502020204030204" pitchFamily="34" charset="0"/>
                <a:ea typeface="Arial"/>
                <a:cs typeface="Arial"/>
                <a:sym typeface="Arial"/>
              </a:rPr>
            </a:br>
            <a:r>
              <a:rPr lang="en-US" sz="1200" dirty="0">
                <a:latin typeface="Calibri" panose="020F0502020204030204" pitchFamily="34" charset="0"/>
                <a:ea typeface="Arial"/>
                <a:cs typeface="Arial"/>
                <a:sym typeface="Arial"/>
              </a:rPr>
              <a:t>similar stat mechanics in modern games.</a:t>
            </a:r>
            <a:endParaRPr sz="1200" b="0" i="0" u="none" strike="noStrike" cap="none" dirty="0">
              <a:solidFill>
                <a:srgbClr val="000000"/>
              </a:solidFill>
              <a:latin typeface="Arial"/>
              <a:ea typeface="Arial"/>
              <a:cs typeface="Arial"/>
              <a:sym typeface="Arial"/>
            </a:endParaRPr>
          </a:p>
        </p:txBody>
      </p:sp>
      <p:sp>
        <p:nvSpPr>
          <p:cNvPr id="176" name="Google Shape;176;p27"/>
          <p:cNvSpPr txBox="1">
            <a:spLocks noGrp="1"/>
          </p:cNvSpPr>
          <p:nvPr>
            <p:ph type="body" idx="4294967295"/>
          </p:nvPr>
        </p:nvSpPr>
        <p:spPr>
          <a:xfrm>
            <a:off x="3447275" y="382700"/>
            <a:ext cx="2034000" cy="630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800" b="1" i="0" strike="noStrike" cap="none" dirty="0">
                <a:solidFill>
                  <a:srgbClr val="000000"/>
                </a:solidFill>
                <a:latin typeface="Calibri" panose="020F0502020204030204" pitchFamily="34" charset="0"/>
                <a:sym typeface="Arial"/>
              </a:rPr>
              <a:t>Target </a:t>
            </a:r>
            <a:r>
              <a:rPr lang="en-US" sz="1800" b="1" dirty="0">
                <a:latin typeface="Calibri" panose="020F0502020204030204" pitchFamily="34" charset="0"/>
              </a:rPr>
              <a:t>A</a:t>
            </a:r>
            <a:r>
              <a:rPr lang="en-US" sz="1800" b="1" i="0" strike="noStrike" cap="none" dirty="0">
                <a:solidFill>
                  <a:srgbClr val="000000"/>
                </a:solidFill>
                <a:latin typeface="Calibri" panose="020F0502020204030204" pitchFamily="34" charset="0"/>
                <a:sym typeface="Arial"/>
              </a:rPr>
              <a:t>udience</a:t>
            </a:r>
            <a:endParaRPr sz="1800" dirty="0">
              <a:latin typeface="Calibri" panose="020F0502020204030204" pitchFamily="34" charset="0"/>
            </a:endParaRPr>
          </a:p>
        </p:txBody>
      </p:sp>
      <p:pic>
        <p:nvPicPr>
          <p:cNvPr id="177" name="Google Shape;177;p27"/>
          <p:cNvPicPr preferRelativeResize="0"/>
          <p:nvPr/>
        </p:nvPicPr>
        <p:blipFill rotWithShape="1">
          <a:blip r:embed="rId3">
            <a:alphaModFix/>
          </a:blip>
          <a:srcRect/>
          <a:stretch/>
        </p:blipFill>
        <p:spPr>
          <a:xfrm>
            <a:off x="-2" y="-5"/>
            <a:ext cx="1440134" cy="1867881"/>
          </a:xfrm>
          <a:prstGeom prst="rect">
            <a:avLst/>
          </a:prstGeom>
          <a:noFill/>
          <a:ln>
            <a:noFill/>
          </a:ln>
        </p:spPr>
      </p:pic>
      <p:pic>
        <p:nvPicPr>
          <p:cNvPr id="178" name="Google Shape;178;p27"/>
          <p:cNvPicPr preferRelativeResize="0"/>
          <p:nvPr/>
        </p:nvPicPr>
        <p:blipFill rotWithShape="1">
          <a:blip r:embed="rId4">
            <a:alphaModFix/>
          </a:blip>
          <a:srcRect/>
          <a:stretch/>
        </p:blipFill>
        <p:spPr>
          <a:xfrm>
            <a:off x="130425" y="3915275"/>
            <a:ext cx="1918875" cy="2942725"/>
          </a:xfrm>
          <a:prstGeom prst="rect">
            <a:avLst/>
          </a:prstGeom>
          <a:noFill/>
          <a:ln>
            <a:noFill/>
          </a:ln>
        </p:spPr>
      </p:pic>
      <p:pic>
        <p:nvPicPr>
          <p:cNvPr id="179" name="Google Shape;179;p27"/>
          <p:cNvPicPr preferRelativeResize="0"/>
          <p:nvPr/>
        </p:nvPicPr>
        <p:blipFill rotWithShape="1">
          <a:blip r:embed="rId5">
            <a:alphaModFix/>
          </a:blip>
          <a:srcRect/>
          <a:stretch/>
        </p:blipFill>
        <p:spPr>
          <a:xfrm flipH="1">
            <a:off x="7387017" y="567157"/>
            <a:ext cx="1737359" cy="2194560"/>
          </a:xfrm>
          <a:prstGeom prst="rect">
            <a:avLst/>
          </a:prstGeom>
          <a:noFill/>
          <a:ln>
            <a:noFill/>
          </a:ln>
        </p:spPr>
      </p:pic>
      <p:pic>
        <p:nvPicPr>
          <p:cNvPr id="180" name="Google Shape;180;p27"/>
          <p:cNvPicPr preferRelativeResize="0"/>
          <p:nvPr/>
        </p:nvPicPr>
        <p:blipFill rotWithShape="1">
          <a:blip r:embed="rId6">
            <a:alphaModFix/>
          </a:blip>
          <a:srcRect/>
          <a:stretch/>
        </p:blipFill>
        <p:spPr>
          <a:xfrm>
            <a:off x="7367401" y="4754875"/>
            <a:ext cx="1776596" cy="21031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6B26B"/>
            </a:gs>
            <a:gs pos="100000">
              <a:srgbClr val="FFF2CC"/>
            </a:gs>
          </a:gsLst>
          <a:lin ang="5400012" scaled="0"/>
        </a:gradFill>
        <a:effectLst/>
      </p:bgPr>
    </p:bg>
    <p:spTree>
      <p:nvGrpSpPr>
        <p:cNvPr id="1" name="Shape 184"/>
        <p:cNvGrpSpPr/>
        <p:nvPr/>
      </p:nvGrpSpPr>
      <p:grpSpPr>
        <a:xfrm>
          <a:off x="0" y="0"/>
          <a:ext cx="0" cy="0"/>
          <a:chOff x="0" y="0"/>
          <a:chExt cx="0" cy="0"/>
        </a:xfrm>
      </p:grpSpPr>
      <p:sp>
        <p:nvSpPr>
          <p:cNvPr id="185" name="Google Shape;185;p28"/>
          <p:cNvSpPr/>
          <p:nvPr/>
        </p:nvSpPr>
        <p:spPr>
          <a:xfrm>
            <a:off x="365760" y="330116"/>
            <a:ext cx="8412480" cy="5301718"/>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775" rIns="90000" bIns="46775"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86" name="Google Shape;186;p28"/>
          <p:cNvSpPr txBox="1"/>
          <p:nvPr/>
        </p:nvSpPr>
        <p:spPr>
          <a:xfrm>
            <a:off x="365760" y="524528"/>
            <a:ext cx="8412480" cy="4352272"/>
          </a:xfrm>
          <a:prstGeom prst="rect">
            <a:avLst/>
          </a:prstGeom>
          <a:noFill/>
          <a:ln>
            <a:noFill/>
          </a:ln>
        </p:spPr>
        <p:txBody>
          <a:bodyPr spcFirstLastPara="1" wrap="square" lIns="90000" tIns="44975" rIns="90000" bIns="44975" anchor="t" anchorCtr="0">
            <a:noAutofit/>
          </a:bodyPr>
          <a:lstStyle/>
          <a:p>
            <a:pPr marL="0" marR="0" lvl="0" indent="0" algn="ctr" rtl="0">
              <a:lnSpc>
                <a:spcPct val="100000"/>
              </a:lnSpc>
              <a:spcBef>
                <a:spcPts val="0"/>
              </a:spcBef>
              <a:spcAft>
                <a:spcPts val="0"/>
              </a:spcAft>
              <a:buClr>
                <a:srgbClr val="000000"/>
              </a:buClr>
              <a:buSzPts val="1000"/>
              <a:buFont typeface="Calibri"/>
              <a:buNone/>
            </a:pPr>
            <a:endParaRPr sz="1000" b="1"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en-US" sz="2400" b="1" i="0" strike="noStrike" cap="none" dirty="0">
                <a:solidFill>
                  <a:srgbClr val="000000"/>
                </a:solidFill>
                <a:latin typeface="Calibri" panose="020F0502020204030204" pitchFamily="34" charset="0"/>
                <a:sym typeface="Arial"/>
              </a:rPr>
              <a:t>Platform</a:t>
            </a:r>
            <a:endParaRPr sz="2400" dirty="0">
              <a:latin typeface="Calibri" panose="020F0502020204030204" pitchFamily="34" charset="0"/>
            </a:endParaRPr>
          </a:p>
          <a:p>
            <a:pPr marL="0" marR="0" lvl="0" indent="0" algn="ctr" rtl="0">
              <a:lnSpc>
                <a:spcPct val="100000"/>
              </a:lnSpc>
              <a:spcBef>
                <a:spcPts val="0"/>
              </a:spcBef>
              <a:spcAft>
                <a:spcPts val="0"/>
              </a:spcAft>
              <a:buClr>
                <a:srgbClr val="000000"/>
              </a:buClr>
              <a:buSzPts val="1300"/>
              <a:buFont typeface="Calibri"/>
              <a:buNone/>
            </a:pPr>
            <a:endParaRPr sz="1300" b="1"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endParaRPr sz="1300" b="1" dirty="0"/>
          </a:p>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dirty="0">
                <a:solidFill>
                  <a:srgbClr val="000000"/>
                </a:solidFill>
                <a:latin typeface="Calibri" panose="020F0502020204030204" pitchFamily="34" charset="0"/>
                <a:sym typeface="Arial"/>
              </a:rPr>
              <a:t>The Beyond </a:t>
            </a:r>
            <a:r>
              <a:rPr lang="en-US" sz="1300" dirty="0">
                <a:latin typeface="Calibri" panose="020F0502020204030204" pitchFamily="34" charset="0"/>
              </a:rPr>
              <a:t>i</a:t>
            </a:r>
            <a:r>
              <a:rPr lang="en-US" sz="1300" b="0" i="0" u="none" strike="noStrike" cap="none" dirty="0">
                <a:solidFill>
                  <a:srgbClr val="000000"/>
                </a:solidFill>
                <a:latin typeface="Calibri" panose="020F0502020204030204" pitchFamily="34" charset="0"/>
                <a:sym typeface="Arial"/>
              </a:rPr>
              <a:t>s an open world adventure</a:t>
            </a:r>
            <a:r>
              <a:rPr lang="en-US" sz="1300" dirty="0">
                <a:latin typeface="Calibri" panose="020F0502020204030204" pitchFamily="34" charset="0"/>
              </a:rPr>
              <a:t>,</a:t>
            </a:r>
            <a:r>
              <a:rPr lang="en-US" sz="1300" b="0" i="0" u="none" strike="noStrike" cap="none" dirty="0">
                <a:solidFill>
                  <a:srgbClr val="000000"/>
                </a:solidFill>
                <a:latin typeface="Calibri" panose="020F0502020204030204" pitchFamily="34" charset="0"/>
                <a:sym typeface="Arial"/>
              </a:rPr>
              <a:t> puzzle and open world </a:t>
            </a:r>
            <a:r>
              <a:rPr lang="en-US" sz="1300" dirty="0">
                <a:latin typeface="Calibri" panose="020F0502020204030204" pitchFamily="34" charset="0"/>
              </a:rPr>
              <a:t>RPG</a:t>
            </a:r>
            <a:r>
              <a:rPr lang="en-US" sz="1300" b="0" i="0" u="none" strike="noStrike" cap="none" dirty="0">
                <a:solidFill>
                  <a:srgbClr val="000000"/>
                </a:solidFill>
                <a:latin typeface="Calibri" panose="020F0502020204030204" pitchFamily="34" charset="0"/>
                <a:sym typeface="Arial"/>
              </a:rPr>
              <a:t>. </a:t>
            </a:r>
            <a:endParaRPr sz="1300" b="0" i="0" u="none" strike="noStrike" cap="none" dirty="0">
              <a:solidFill>
                <a:srgbClr val="000000"/>
              </a:solidFill>
              <a:latin typeface="Calibri" panose="020F0502020204030204" pitchFamily="34" charset="0"/>
              <a:sym typeface="Arial"/>
            </a:endParaRPr>
          </a:p>
          <a:p>
            <a:pPr marL="0" marR="0" lvl="0" indent="0" algn="ctr" rtl="0">
              <a:lnSpc>
                <a:spcPct val="100000"/>
              </a:lnSpc>
              <a:spcBef>
                <a:spcPts val="0"/>
              </a:spcBef>
              <a:spcAft>
                <a:spcPts val="0"/>
              </a:spcAft>
              <a:buClr>
                <a:srgbClr val="000000"/>
              </a:buClr>
              <a:buSzPts val="1300"/>
              <a:buFont typeface="Calibri"/>
              <a:buNone/>
            </a:pPr>
            <a:endParaRPr sz="1300" b="0" i="0" u="none" strike="noStrike" cap="none" dirty="0">
              <a:solidFill>
                <a:srgbClr val="000000"/>
              </a:solidFill>
              <a:latin typeface="Calibri" panose="020F0502020204030204" pitchFamily="34" charset="0"/>
              <a:sym typeface="Arial"/>
            </a:endParaRPr>
          </a:p>
          <a:p>
            <a:pPr marL="0" marR="0" lvl="0" indent="0" algn="ctr" rtl="0">
              <a:lnSpc>
                <a:spcPct val="100000"/>
              </a:lnSpc>
              <a:spcBef>
                <a:spcPts val="0"/>
              </a:spcBef>
              <a:spcAft>
                <a:spcPts val="0"/>
              </a:spcAft>
              <a:buClr>
                <a:srgbClr val="000000"/>
              </a:buClr>
              <a:buSzPts val="1300"/>
              <a:buFont typeface="Calibri"/>
              <a:buNone/>
            </a:pPr>
            <a:endParaRPr sz="1300" b="0" i="0" u="none" strike="noStrike" cap="none" dirty="0">
              <a:solidFill>
                <a:srgbClr val="000000"/>
              </a:solidFill>
              <a:latin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dirty="0">
                <a:solidFill>
                  <a:srgbClr val="000000"/>
                </a:solidFill>
                <a:latin typeface="Calibri" panose="020F0502020204030204" pitchFamily="34" charset="0"/>
                <a:sym typeface="Arial"/>
              </a:rPr>
              <a:t>The game play is based on foundational elements of current and past RPG single player games. The player is immersed in a mythical world with connections to earth</a:t>
            </a:r>
            <a:r>
              <a:rPr lang="en-US" sz="1300" dirty="0">
                <a:latin typeface="Calibri" panose="020F0502020204030204" pitchFamily="34" charset="0"/>
              </a:rPr>
              <a:t>,</a:t>
            </a:r>
            <a:r>
              <a:rPr lang="en-US" sz="1300" b="0" i="0" u="none" strike="noStrike" cap="none" dirty="0">
                <a:solidFill>
                  <a:srgbClr val="000000"/>
                </a:solidFill>
                <a:latin typeface="Calibri" panose="020F0502020204030204" pitchFamily="34" charset="0"/>
                <a:sym typeface="Arial"/>
              </a:rPr>
              <a:t> surrounded by Greek themed environment.</a:t>
            </a:r>
            <a:endParaRPr dirty="0">
              <a:latin typeface="Calibri" panose="020F0502020204030204" pitchFamily="34" charset="0"/>
            </a:endParaRPr>
          </a:p>
          <a:p>
            <a:pPr marL="0" marR="0" lvl="0" indent="0" algn="l" rtl="0">
              <a:lnSpc>
                <a:spcPct val="100000"/>
              </a:lnSpc>
              <a:spcBef>
                <a:spcPts val="0"/>
              </a:spcBef>
              <a:spcAft>
                <a:spcPts val="0"/>
              </a:spcAft>
              <a:buClr>
                <a:srgbClr val="000000"/>
              </a:buClr>
              <a:buSzPts val="1300"/>
              <a:buFont typeface="Calibri"/>
              <a:buNone/>
            </a:pPr>
            <a:endParaRPr sz="1300" b="0" i="0" u="none" strike="noStrike" cap="none" dirty="0">
              <a:solidFill>
                <a:srgbClr val="000000"/>
              </a:solidFill>
              <a:latin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1300"/>
              <a:buFont typeface="Calibri"/>
              <a:buNone/>
            </a:pPr>
            <a:endParaRPr sz="1300" dirty="0">
              <a:latin typeface="Calibri" panose="020F0502020204030204" pitchFamily="34" charset="0"/>
            </a:endParaRPr>
          </a:p>
          <a:p>
            <a:pPr marL="0" marR="0" lvl="0" indent="0" algn="l" rtl="0">
              <a:lnSpc>
                <a:spcPct val="100000"/>
              </a:lnSpc>
              <a:spcBef>
                <a:spcPts val="0"/>
              </a:spcBef>
              <a:spcAft>
                <a:spcPts val="0"/>
              </a:spcAft>
              <a:buClr>
                <a:srgbClr val="000000"/>
              </a:buClr>
              <a:buSzPts val="1300"/>
              <a:buFont typeface="Calibri"/>
              <a:buNone/>
            </a:pPr>
            <a:endParaRPr sz="1300" dirty="0">
              <a:latin typeface="Calibri" panose="020F0502020204030204" pitchFamily="34" charset="0"/>
            </a:endParaRPr>
          </a:p>
          <a:p>
            <a:pPr marL="0" marR="0" lvl="0" indent="0" algn="l" rtl="0">
              <a:lnSpc>
                <a:spcPct val="100000"/>
              </a:lnSpc>
              <a:spcBef>
                <a:spcPts val="0"/>
              </a:spcBef>
              <a:spcAft>
                <a:spcPts val="0"/>
              </a:spcAft>
              <a:buClr>
                <a:srgbClr val="000000"/>
              </a:buClr>
              <a:buSzPts val="1300"/>
              <a:buFont typeface="Calibri"/>
              <a:buNone/>
            </a:pPr>
            <a:endParaRPr sz="1300" dirty="0">
              <a:latin typeface="Calibri" panose="020F0502020204030204" pitchFamily="34" charset="0"/>
            </a:endParaRPr>
          </a:p>
          <a:p>
            <a:pPr marL="0" marR="0" lvl="0" indent="0" algn="l" rtl="0">
              <a:lnSpc>
                <a:spcPct val="100000"/>
              </a:lnSpc>
              <a:spcBef>
                <a:spcPts val="0"/>
              </a:spcBef>
              <a:spcAft>
                <a:spcPts val="0"/>
              </a:spcAft>
              <a:buClr>
                <a:srgbClr val="000000"/>
              </a:buClr>
              <a:buSzPts val="1300"/>
              <a:buFont typeface="Calibri"/>
              <a:buNone/>
            </a:pPr>
            <a:endParaRPr sz="1300" dirty="0">
              <a:latin typeface="Calibri" panose="020F0502020204030204" pitchFamily="34" charset="0"/>
            </a:endParaRPr>
          </a:p>
          <a:p>
            <a:pPr marL="0" marR="0" lvl="0" indent="0" algn="l" rtl="0">
              <a:lnSpc>
                <a:spcPct val="100000"/>
              </a:lnSpc>
              <a:spcBef>
                <a:spcPts val="0"/>
              </a:spcBef>
              <a:spcAft>
                <a:spcPts val="0"/>
              </a:spcAft>
              <a:buClr>
                <a:srgbClr val="000000"/>
              </a:buClr>
              <a:buSzPts val="1300"/>
              <a:buFont typeface="Arial"/>
              <a:buNone/>
            </a:pPr>
            <a:r>
              <a:rPr lang="en-US" b="1" i="0" u="none" strike="noStrike" cap="none" dirty="0">
                <a:solidFill>
                  <a:srgbClr val="000000"/>
                </a:solidFill>
                <a:latin typeface="Calibri" panose="020F0502020204030204" pitchFamily="34" charset="0"/>
                <a:sym typeface="Arial"/>
              </a:rPr>
              <a:t>Setting and Aesthetic</a:t>
            </a:r>
            <a:endParaRPr dirty="0">
              <a:latin typeface="Calibri" panose="020F0502020204030204" pitchFamily="34" charset="0"/>
            </a:endParaRPr>
          </a:p>
          <a:p>
            <a:pPr marL="457200" marR="0" lvl="0" indent="-311150" algn="l" rtl="0">
              <a:lnSpc>
                <a:spcPct val="100000"/>
              </a:lnSpc>
              <a:spcBef>
                <a:spcPts val="0"/>
              </a:spcBef>
              <a:spcAft>
                <a:spcPts val="0"/>
              </a:spcAft>
              <a:buClr>
                <a:srgbClr val="000000"/>
              </a:buClr>
              <a:buSzPts val="1300"/>
              <a:buFont typeface="Arial"/>
              <a:buChar char="●"/>
            </a:pPr>
            <a:r>
              <a:rPr lang="en-US" sz="1300" b="0" i="0" u="none" strike="noStrike" cap="none" dirty="0">
                <a:solidFill>
                  <a:srgbClr val="000000"/>
                </a:solidFill>
                <a:latin typeface="Calibri" panose="020F0502020204030204" pitchFamily="34" charset="0"/>
                <a:sym typeface="Arial"/>
              </a:rPr>
              <a:t>High Fantasy, Greek inspired</a:t>
            </a:r>
            <a:endParaRPr dirty="0">
              <a:latin typeface="Calibri" panose="020F0502020204030204" pitchFamily="34" charset="0"/>
            </a:endParaRPr>
          </a:p>
          <a:p>
            <a:pPr marL="457200" marR="0" lvl="0" indent="-311150" algn="l" rtl="0">
              <a:lnSpc>
                <a:spcPct val="100000"/>
              </a:lnSpc>
              <a:spcBef>
                <a:spcPts val="0"/>
              </a:spcBef>
              <a:spcAft>
                <a:spcPts val="0"/>
              </a:spcAft>
              <a:buSzPts val="1300"/>
              <a:buChar char="●"/>
            </a:pPr>
            <a:r>
              <a:rPr lang="en-US" sz="1300" dirty="0">
                <a:latin typeface="Calibri" panose="020F0502020204030204" pitchFamily="34" charset="0"/>
              </a:rPr>
              <a:t>D</a:t>
            </a:r>
            <a:r>
              <a:rPr lang="en-US" sz="1300" b="0" i="0" u="none" strike="noStrike" cap="none" dirty="0">
                <a:solidFill>
                  <a:srgbClr val="000000"/>
                </a:solidFill>
                <a:latin typeface="Calibri" panose="020F0502020204030204" pitchFamily="34" charset="0"/>
                <a:sym typeface="Arial"/>
              </a:rPr>
              <a:t>etailed characters and environments</a:t>
            </a:r>
            <a:endParaRPr dirty="0">
              <a:latin typeface="Calibri" panose="020F0502020204030204" pitchFamily="34" charset="0"/>
            </a:endParaRPr>
          </a:p>
          <a:p>
            <a:pPr marL="457200" marR="0" lvl="0" indent="-311150" algn="l" rtl="0">
              <a:lnSpc>
                <a:spcPct val="100000"/>
              </a:lnSpc>
              <a:spcBef>
                <a:spcPts val="0"/>
              </a:spcBef>
              <a:spcAft>
                <a:spcPts val="0"/>
              </a:spcAft>
              <a:buClr>
                <a:srgbClr val="000000"/>
              </a:buClr>
              <a:buSzPts val="1300"/>
              <a:buFont typeface="Arial"/>
              <a:buChar char="●"/>
            </a:pPr>
            <a:r>
              <a:rPr lang="en-US" sz="1300" b="0" i="0" u="none" strike="noStrike" cap="none" dirty="0" err="1">
                <a:solidFill>
                  <a:srgbClr val="000000"/>
                </a:solidFill>
                <a:latin typeface="Calibri" panose="020F0502020204030204" pitchFamily="34" charset="0"/>
                <a:sym typeface="Arial"/>
              </a:rPr>
              <a:t>Music:TBD</a:t>
            </a:r>
            <a:endParaRPr dirty="0">
              <a:latin typeface="Calibri" panose="020F0502020204030204" pitchFamily="34" charset="0"/>
            </a:endParaRPr>
          </a:p>
          <a:p>
            <a:pPr marL="457200" marR="0" lvl="0" indent="-311150" algn="l" rtl="0">
              <a:lnSpc>
                <a:spcPct val="100000"/>
              </a:lnSpc>
              <a:spcBef>
                <a:spcPts val="0"/>
              </a:spcBef>
              <a:spcAft>
                <a:spcPts val="0"/>
              </a:spcAft>
              <a:buClr>
                <a:srgbClr val="000000"/>
              </a:buClr>
              <a:buSzPts val="1300"/>
              <a:buFont typeface="Arial"/>
              <a:buChar char="●"/>
            </a:pPr>
            <a:r>
              <a:rPr lang="en-US" sz="1300" b="0" i="0" u="none" strike="noStrike" cap="none" dirty="0">
                <a:solidFill>
                  <a:srgbClr val="000000"/>
                </a:solidFill>
                <a:latin typeface="Calibri" panose="020F0502020204030204" pitchFamily="34" charset="0"/>
                <a:sym typeface="Arial"/>
              </a:rPr>
              <a:t>UI: Medieval fantasy</a:t>
            </a:r>
            <a:endParaRPr sz="1300" b="0" i="0" u="none" strike="noStrike" cap="none" dirty="0">
              <a:solidFill>
                <a:srgbClr val="000000"/>
              </a:solidFill>
              <a:latin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1300"/>
              <a:buFont typeface="Calibri"/>
              <a:buNone/>
            </a:pPr>
            <a:endParaRPr sz="1300" b="0" i="0" u="none" strike="noStrike" cap="none" dirty="0">
              <a:solidFill>
                <a:srgbClr val="000000"/>
              </a:solidFill>
              <a:latin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1000"/>
              <a:buFont typeface="Calibri"/>
              <a:buNone/>
            </a:pPr>
            <a:endParaRPr sz="1000" b="0" i="0" u="none" strike="noStrike" cap="none" dirty="0">
              <a:solidFill>
                <a:srgbClr val="000000"/>
              </a:solidFill>
              <a:latin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Calibri" panose="020F0502020204030204" pitchFamily="34" charset="0"/>
                <a:sym typeface="Arial"/>
              </a:rPr>
              <a:t> </a:t>
            </a:r>
            <a:endParaRPr sz="1000" dirty="0">
              <a:latin typeface="Calibri" panose="020F0502020204030204" pitchFamily="34" charset="0"/>
            </a:endParaRPr>
          </a:p>
        </p:txBody>
      </p:sp>
      <p:pic>
        <p:nvPicPr>
          <p:cNvPr id="187" name="Google Shape;187;p28"/>
          <p:cNvPicPr preferRelativeResize="0"/>
          <p:nvPr/>
        </p:nvPicPr>
        <p:blipFill rotWithShape="1">
          <a:blip r:embed="rId3">
            <a:alphaModFix/>
          </a:blip>
          <a:srcRect/>
          <a:stretch/>
        </p:blipFill>
        <p:spPr>
          <a:xfrm>
            <a:off x="5960525" y="2871500"/>
            <a:ext cx="2882400" cy="4091825"/>
          </a:xfrm>
          <a:prstGeom prst="rect">
            <a:avLst/>
          </a:prstGeom>
          <a:noFill/>
          <a:ln>
            <a:noFill/>
          </a:ln>
        </p:spPr>
      </p:pic>
      <p:sp>
        <p:nvSpPr>
          <p:cNvPr id="188" name="Google Shape;188;p28"/>
          <p:cNvSpPr txBox="1"/>
          <p:nvPr/>
        </p:nvSpPr>
        <p:spPr>
          <a:xfrm>
            <a:off x="4194775" y="3353350"/>
            <a:ext cx="2798692" cy="111705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000"/>
              <a:buFont typeface="Arial"/>
              <a:buNone/>
            </a:pPr>
            <a:r>
              <a:rPr lang="en-US" b="1" dirty="0">
                <a:solidFill>
                  <a:schemeClr val="dk1"/>
                </a:solidFill>
                <a:latin typeface="Calibri" panose="020F0502020204030204" pitchFamily="34" charset="0"/>
              </a:rPr>
              <a:t>Target Platform:</a:t>
            </a:r>
            <a:endParaRPr b="1" dirty="0">
              <a:solidFill>
                <a:schemeClr val="dk1"/>
              </a:solidFill>
              <a:latin typeface="Calibri" panose="020F0502020204030204" pitchFamily="34" charset="0"/>
            </a:endParaRPr>
          </a:p>
          <a:p>
            <a:pPr marL="0" lvl="0" indent="0" rtl="0">
              <a:spcBef>
                <a:spcPts val="0"/>
              </a:spcBef>
              <a:spcAft>
                <a:spcPts val="0"/>
              </a:spcAft>
              <a:buClr>
                <a:schemeClr val="dk1"/>
              </a:buClr>
              <a:buSzPts val="1100"/>
              <a:buFont typeface="Arial"/>
              <a:buNone/>
            </a:pPr>
            <a:br>
              <a:rPr lang="en-US" sz="1200" dirty="0">
                <a:solidFill>
                  <a:schemeClr val="dk1"/>
                </a:solidFill>
                <a:latin typeface="Calibri" panose="020F0502020204030204" pitchFamily="34" charset="0"/>
              </a:rPr>
            </a:br>
            <a:r>
              <a:rPr lang="en-US" sz="1200" dirty="0">
                <a:solidFill>
                  <a:schemeClr val="dk1"/>
                </a:solidFill>
                <a:latin typeface="Calibri" panose="020F0502020204030204" pitchFamily="34" charset="0"/>
              </a:rPr>
              <a:t>PC (main)</a:t>
            </a:r>
            <a:endParaRPr sz="1200" dirty="0">
              <a:solidFill>
                <a:schemeClr val="dk1"/>
              </a:solidFill>
              <a:latin typeface="Calibri" panose="020F0502020204030204" pitchFamily="34" charset="0"/>
            </a:endParaRPr>
          </a:p>
          <a:p>
            <a:pPr marL="0" lvl="0" indent="0" rtl="0">
              <a:spcBef>
                <a:spcPts val="0"/>
              </a:spcBef>
              <a:spcAft>
                <a:spcPts val="0"/>
              </a:spcAft>
              <a:buClr>
                <a:schemeClr val="dk1"/>
              </a:buClr>
              <a:buSzPts val="1100"/>
              <a:buFont typeface="Arial"/>
              <a:buNone/>
            </a:pPr>
            <a:r>
              <a:rPr lang="en-US" sz="1200" dirty="0">
                <a:solidFill>
                  <a:schemeClr val="dk1"/>
                </a:solidFill>
                <a:latin typeface="Calibri" panose="020F0502020204030204" pitchFamily="34" charset="0"/>
              </a:rPr>
              <a:t>PlayStation/</a:t>
            </a:r>
            <a:r>
              <a:rPr lang="en-US" sz="1200" dirty="0" err="1">
                <a:solidFill>
                  <a:schemeClr val="dk1"/>
                </a:solidFill>
                <a:latin typeface="Calibri" panose="020F0502020204030204" pitchFamily="34" charset="0"/>
              </a:rPr>
              <a:t>XBox</a:t>
            </a:r>
            <a:r>
              <a:rPr lang="en-US" sz="1200" dirty="0">
                <a:solidFill>
                  <a:schemeClr val="dk1"/>
                </a:solidFill>
                <a:latin typeface="Calibri" panose="020F0502020204030204" pitchFamily="34" charset="0"/>
              </a:rPr>
              <a:t> (stretch goal)</a:t>
            </a:r>
            <a:endParaRPr sz="1000" dirty="0">
              <a:solidFill>
                <a:schemeClr val="dk1"/>
              </a:solidFill>
              <a:latin typeface="Calibri" panose="020F0502020204030204" pitchFamily="34" charset="0"/>
            </a:endParaRPr>
          </a:p>
          <a:p>
            <a:pPr marL="0" lvl="0" indent="0">
              <a:spcBef>
                <a:spcPts val="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6B26B"/>
            </a:gs>
            <a:gs pos="100000">
              <a:srgbClr val="FFF2CC"/>
            </a:gs>
          </a:gsLst>
          <a:lin ang="5400012" scaled="0"/>
        </a:gradFill>
        <a:effectLst/>
      </p:bgPr>
    </p:bg>
    <p:spTree>
      <p:nvGrpSpPr>
        <p:cNvPr id="1" name="Shape 192"/>
        <p:cNvGrpSpPr/>
        <p:nvPr/>
      </p:nvGrpSpPr>
      <p:grpSpPr>
        <a:xfrm>
          <a:off x="0" y="0"/>
          <a:ext cx="0" cy="0"/>
          <a:chOff x="0" y="0"/>
          <a:chExt cx="0" cy="0"/>
        </a:xfrm>
      </p:grpSpPr>
      <p:sp>
        <p:nvSpPr>
          <p:cNvPr id="193" name="Google Shape;193;p29"/>
          <p:cNvSpPr txBox="1"/>
          <p:nvPr/>
        </p:nvSpPr>
        <p:spPr>
          <a:xfrm>
            <a:off x="2509975" y="224800"/>
            <a:ext cx="4288500" cy="635100"/>
          </a:xfrm>
          <a:prstGeom prst="rect">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2200"/>
              <a:buFont typeface="Calibri"/>
              <a:buNone/>
            </a:pPr>
            <a:endParaRPr sz="2200" b="0" i="0" u="none" strike="noStrike" cap="none" dirty="0">
              <a:solidFill>
                <a:srgbClr val="000080"/>
              </a:solidFill>
              <a:latin typeface="Arial"/>
              <a:ea typeface="Arial"/>
              <a:cs typeface="Arial"/>
              <a:sym typeface="Arial"/>
            </a:endParaRPr>
          </a:p>
          <a:p>
            <a:pPr marL="0" marR="0" lvl="0" indent="0" algn="ctr" rtl="0">
              <a:lnSpc>
                <a:spcPct val="100000"/>
              </a:lnSpc>
              <a:spcBef>
                <a:spcPts val="0"/>
              </a:spcBef>
              <a:spcAft>
                <a:spcPts val="0"/>
              </a:spcAft>
              <a:buClr>
                <a:srgbClr val="000080"/>
              </a:buClr>
              <a:buSzPts val="2200"/>
              <a:buFont typeface="Arial"/>
              <a:buNone/>
            </a:pPr>
            <a:r>
              <a:rPr lang="en-US" sz="3000" b="1" i="0" u="none" strike="noStrike" cap="none" dirty="0">
                <a:solidFill>
                  <a:srgbClr val="0C343D"/>
                </a:solidFill>
                <a:latin typeface="Calibri" panose="020F0502020204030204" pitchFamily="34" charset="0"/>
              </a:rPr>
              <a:t>Story Prologue</a:t>
            </a:r>
            <a:endParaRPr sz="3000" b="1" dirty="0">
              <a:solidFill>
                <a:srgbClr val="0C343D"/>
              </a:solidFill>
              <a:latin typeface="Calibri" panose="020F0502020204030204" pitchFamily="34" charset="0"/>
            </a:endParaRPr>
          </a:p>
        </p:txBody>
      </p:sp>
      <p:sp>
        <p:nvSpPr>
          <p:cNvPr id="194" name="Google Shape;194;p29"/>
          <p:cNvSpPr txBox="1"/>
          <p:nvPr/>
        </p:nvSpPr>
        <p:spPr>
          <a:xfrm>
            <a:off x="974875" y="1121225"/>
            <a:ext cx="7358700" cy="528804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rgbClr val="0A0402"/>
                </a:solidFill>
                <a:latin typeface="Calibri" panose="020F0502020204030204" pitchFamily="34" charset="0"/>
                <a:ea typeface="Calibri"/>
                <a:cs typeface="Calibri"/>
                <a:sym typeface="Calibri"/>
              </a:rPr>
              <a:t>Long ago, the Ancient Guardians of Time combined their powers to create a sentient being who, in turn, created life on Earth and mythological beings. </a:t>
            </a:r>
            <a:br>
              <a:rPr lang="en-US" sz="1600" dirty="0">
                <a:solidFill>
                  <a:srgbClr val="0A0402"/>
                </a:solidFill>
                <a:latin typeface="Calibri" panose="020F0502020204030204" pitchFamily="34" charset="0"/>
                <a:ea typeface="Calibri"/>
                <a:cs typeface="Calibri"/>
                <a:sym typeface="Calibri"/>
              </a:rPr>
            </a:br>
            <a:br>
              <a:rPr lang="en-US" sz="1600" dirty="0">
                <a:solidFill>
                  <a:srgbClr val="0A0402"/>
                </a:solidFill>
                <a:latin typeface="Calibri" panose="020F0502020204030204" pitchFamily="34" charset="0"/>
                <a:ea typeface="Calibri"/>
                <a:cs typeface="Calibri"/>
                <a:sym typeface="Calibri"/>
              </a:rPr>
            </a:br>
            <a:r>
              <a:rPr lang="en-US" sz="1600" dirty="0">
                <a:solidFill>
                  <a:srgbClr val="0A0402"/>
                </a:solidFill>
                <a:latin typeface="Calibri" panose="020F0502020204030204" pitchFamily="34" charset="0"/>
                <a:ea typeface="Calibri"/>
                <a:cs typeface="Calibri"/>
                <a:sym typeface="Calibri"/>
              </a:rPr>
              <a:t>As time went by, an unknown Ancient Guardian created humans amongst the creatures to rule the mythological beings. Peace and cohabitation diminished, chaos and destruction rained upon the world. </a:t>
            </a:r>
            <a:br>
              <a:rPr lang="en-US" sz="1600" dirty="0">
                <a:solidFill>
                  <a:srgbClr val="0A0402"/>
                </a:solidFill>
                <a:latin typeface="Calibri" panose="020F0502020204030204" pitchFamily="34" charset="0"/>
                <a:ea typeface="Calibri"/>
                <a:cs typeface="Calibri"/>
                <a:sym typeface="Calibri"/>
              </a:rPr>
            </a:br>
            <a:endParaRPr sz="1600" dirty="0">
              <a:solidFill>
                <a:srgbClr val="0A0402"/>
              </a:solidFill>
              <a:latin typeface="Calibri" panose="020F0502020204030204" pitchFamily="34" charset="0"/>
              <a:ea typeface="Calibri"/>
              <a:cs typeface="Calibri"/>
              <a:sym typeface="Calibri"/>
            </a:endParaRPr>
          </a:p>
          <a:p>
            <a:pPr marL="0" lvl="0" indent="0" algn="ctr" rtl="0">
              <a:spcBef>
                <a:spcPts val="0"/>
              </a:spcBef>
              <a:spcAft>
                <a:spcPts val="0"/>
              </a:spcAft>
              <a:buNone/>
            </a:pPr>
            <a:r>
              <a:rPr lang="en-US" sz="1600" dirty="0">
                <a:solidFill>
                  <a:srgbClr val="0A0402"/>
                </a:solidFill>
                <a:latin typeface="Calibri" panose="020F0502020204030204" pitchFamily="34" charset="0"/>
                <a:ea typeface="Calibri"/>
                <a:cs typeface="Calibri"/>
                <a:sym typeface="Calibri"/>
              </a:rPr>
              <a:t>Something had to be done. </a:t>
            </a:r>
            <a:br>
              <a:rPr lang="en-US" sz="1600" dirty="0">
                <a:solidFill>
                  <a:srgbClr val="0A0402"/>
                </a:solidFill>
                <a:latin typeface="Calibri" panose="020F0502020204030204" pitchFamily="34" charset="0"/>
                <a:ea typeface="Calibri"/>
                <a:cs typeface="Calibri"/>
                <a:sym typeface="Calibri"/>
              </a:rPr>
            </a:br>
            <a:endParaRPr sz="1600" dirty="0">
              <a:solidFill>
                <a:srgbClr val="0A0402"/>
              </a:solidFill>
              <a:latin typeface="Calibri" panose="020F0502020204030204" pitchFamily="34" charset="0"/>
              <a:ea typeface="Calibri"/>
              <a:cs typeface="Calibri"/>
              <a:sym typeface="Calibri"/>
            </a:endParaRPr>
          </a:p>
          <a:p>
            <a:pPr marL="0" lvl="0" indent="0" algn="ctr" rtl="0">
              <a:spcBef>
                <a:spcPts val="0"/>
              </a:spcBef>
              <a:spcAft>
                <a:spcPts val="0"/>
              </a:spcAft>
              <a:buNone/>
            </a:pPr>
            <a:r>
              <a:rPr lang="en-US" sz="1600" dirty="0">
                <a:solidFill>
                  <a:srgbClr val="0A0402"/>
                </a:solidFill>
                <a:latin typeface="Calibri" panose="020F0502020204030204" pitchFamily="34" charset="0"/>
                <a:ea typeface="Calibri"/>
                <a:cs typeface="Calibri"/>
                <a:sym typeface="Calibri"/>
              </a:rPr>
              <a:t>The Ancients returned and discovered that humans were corrupting and driving the other species to extinction. So, they split their world in two, leaving humans to rule one and mythical creatures to rule the other, Banishing the humans to another dimension. </a:t>
            </a:r>
            <a:br>
              <a:rPr lang="en-US" sz="1600" dirty="0">
                <a:solidFill>
                  <a:srgbClr val="0A0402"/>
                </a:solidFill>
                <a:latin typeface="Calibri" panose="020F0502020204030204" pitchFamily="34" charset="0"/>
                <a:ea typeface="Calibri"/>
                <a:cs typeface="Calibri"/>
                <a:sym typeface="Calibri"/>
              </a:rPr>
            </a:br>
            <a:br>
              <a:rPr lang="en-US" sz="1600" dirty="0">
                <a:solidFill>
                  <a:srgbClr val="0A0402"/>
                </a:solidFill>
                <a:latin typeface="Calibri" panose="020F0502020204030204" pitchFamily="34" charset="0"/>
                <a:ea typeface="Calibri"/>
                <a:cs typeface="Calibri"/>
                <a:sym typeface="Calibri"/>
              </a:rPr>
            </a:br>
            <a:r>
              <a:rPr lang="en-US" sz="1600" dirty="0">
                <a:solidFill>
                  <a:srgbClr val="0A0402"/>
                </a:solidFill>
                <a:latin typeface="Calibri" panose="020F0502020204030204" pitchFamily="34" charset="0"/>
                <a:ea typeface="Calibri"/>
                <a:cs typeface="Calibri"/>
                <a:sym typeface="Calibri"/>
              </a:rPr>
              <a:t>But with this the Ancient Guardians unknowingly ripped the fabric of time.</a:t>
            </a:r>
            <a:br>
              <a:rPr lang="en-US" sz="1600" dirty="0">
                <a:solidFill>
                  <a:srgbClr val="0A0402"/>
                </a:solidFill>
                <a:latin typeface="Calibri" panose="020F0502020204030204" pitchFamily="34" charset="0"/>
                <a:ea typeface="Calibri"/>
                <a:cs typeface="Calibri"/>
                <a:sym typeface="Calibri"/>
              </a:rPr>
            </a:br>
            <a:r>
              <a:rPr lang="en-US" sz="1600" dirty="0">
                <a:solidFill>
                  <a:srgbClr val="0A0402"/>
                </a:solidFill>
                <a:latin typeface="Calibri" panose="020F0502020204030204" pitchFamily="34" charset="0"/>
                <a:ea typeface="Calibri"/>
                <a:cs typeface="Calibri"/>
                <a:sym typeface="Calibri"/>
              </a:rPr>
              <a:t>Portals have begun appearing on Earth leading historical artefacts and humans to the other world. In this land humans can only live for a short time. To survive, they have to make a choice; </a:t>
            </a:r>
            <a:endParaRPr sz="1600" dirty="0">
              <a:solidFill>
                <a:srgbClr val="0A0402"/>
              </a:solidFill>
              <a:latin typeface="Calibri" panose="020F0502020204030204" pitchFamily="34" charset="0"/>
              <a:ea typeface="Calibri"/>
              <a:cs typeface="Calibri"/>
              <a:sym typeface="Calibri"/>
            </a:endParaRPr>
          </a:p>
          <a:p>
            <a:pPr marL="0" lvl="0" indent="0" algn="just" rtl="0">
              <a:spcBef>
                <a:spcPts val="0"/>
              </a:spcBef>
              <a:spcAft>
                <a:spcPts val="0"/>
              </a:spcAft>
              <a:buNone/>
            </a:pPr>
            <a:endParaRPr sz="600" dirty="0">
              <a:latin typeface="Calibri" panose="020F0502020204030204" pitchFamily="34" charset="0"/>
              <a:ea typeface="Calibri"/>
              <a:cs typeface="Calibri"/>
              <a:sym typeface="Calibri"/>
            </a:endParaRPr>
          </a:p>
          <a:p>
            <a:pPr marL="0" lvl="0" indent="0" algn="just">
              <a:spcBef>
                <a:spcPts val="0"/>
              </a:spcBef>
              <a:spcAft>
                <a:spcPts val="0"/>
              </a:spcAft>
              <a:buNone/>
            </a:pPr>
            <a:br>
              <a:rPr lang="en-US" sz="1600" dirty="0">
                <a:latin typeface="Calibri" panose="020F0502020204030204" pitchFamily="34" charset="0"/>
                <a:ea typeface="Calibri"/>
                <a:cs typeface="Calibri"/>
                <a:sym typeface="Calibri"/>
              </a:rPr>
            </a:br>
            <a:r>
              <a:rPr lang="en-US" sz="1600" b="1" dirty="0">
                <a:solidFill>
                  <a:srgbClr val="5B0B47"/>
                </a:solidFill>
                <a:latin typeface="Calibri" panose="020F0502020204030204" pitchFamily="34" charset="0"/>
                <a:ea typeface="Calibri"/>
                <a:cs typeface="Calibri"/>
                <a:sym typeface="Calibri"/>
              </a:rPr>
              <a:t>	      </a:t>
            </a:r>
            <a:r>
              <a:rPr lang="en-US" sz="1800" b="1" i="1" dirty="0">
                <a:solidFill>
                  <a:srgbClr val="5B0B47"/>
                </a:solidFill>
                <a:latin typeface="Calibri" panose="020F0502020204030204" pitchFamily="34" charset="0"/>
                <a:ea typeface="Calibri"/>
                <a:cs typeface="Calibri"/>
                <a:sym typeface="Calibri"/>
              </a:rPr>
              <a:t>Morph into one of these fantastical creatures, or die. </a:t>
            </a:r>
            <a:endParaRPr sz="1800" b="1" i="1" dirty="0">
              <a:solidFill>
                <a:srgbClr val="5B0B47"/>
              </a:solidFill>
              <a:latin typeface="Calibri" panose="020F0502020204030204" pitchFamily="34" charset="0"/>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6B26B"/>
            </a:gs>
            <a:gs pos="100000">
              <a:srgbClr val="FFF2CC"/>
            </a:gs>
          </a:gsLst>
          <a:lin ang="5400012" scaled="0"/>
        </a:gradFill>
        <a:effectLst/>
      </p:bgPr>
    </p:bg>
    <p:spTree>
      <p:nvGrpSpPr>
        <p:cNvPr id="1" name="Shape 198"/>
        <p:cNvGrpSpPr/>
        <p:nvPr/>
      </p:nvGrpSpPr>
      <p:grpSpPr>
        <a:xfrm>
          <a:off x="0" y="0"/>
          <a:ext cx="0" cy="0"/>
          <a:chOff x="0" y="0"/>
          <a:chExt cx="0" cy="0"/>
        </a:xfrm>
      </p:grpSpPr>
      <p:sp>
        <p:nvSpPr>
          <p:cNvPr id="200" name="Google Shape;200;p30"/>
          <p:cNvSpPr txBox="1">
            <a:spLocks noGrp="1"/>
          </p:cNvSpPr>
          <p:nvPr>
            <p:ph type="subTitle" idx="4294967295"/>
          </p:nvPr>
        </p:nvSpPr>
        <p:spPr>
          <a:xfrm>
            <a:off x="298304" y="2203870"/>
            <a:ext cx="8353430" cy="134688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dirty="0">
                <a:solidFill>
                  <a:srgbClr val="000000"/>
                </a:solidFill>
                <a:latin typeface="Arial"/>
                <a:ea typeface="Arial"/>
                <a:cs typeface="Arial"/>
                <a:sym typeface="Arial"/>
              </a:rPr>
              <a:t> </a:t>
            </a:r>
            <a:endParaRPr dirty="0"/>
          </a:p>
          <a:p>
            <a:pPr marL="0" marR="0" lvl="0" indent="0" algn="l" rtl="0">
              <a:lnSpc>
                <a:spcPct val="100000"/>
              </a:lnSpc>
              <a:spcBef>
                <a:spcPts val="0"/>
              </a:spcBef>
              <a:spcAft>
                <a:spcPts val="0"/>
              </a:spcAft>
              <a:buClr>
                <a:srgbClr val="000000"/>
              </a:buClr>
              <a:buSzPts val="1600"/>
              <a:buFont typeface="Arial"/>
              <a:buNone/>
            </a:pPr>
            <a:endParaRPr sz="1600" dirty="0"/>
          </a:p>
          <a:p>
            <a:pPr marL="0" marR="0" lvl="0" indent="0" algn="l" rtl="0">
              <a:lnSpc>
                <a:spcPct val="100000"/>
              </a:lnSpc>
              <a:spcBef>
                <a:spcPts val="0"/>
              </a:spcBef>
              <a:spcAft>
                <a:spcPts val="0"/>
              </a:spcAft>
              <a:buClr>
                <a:srgbClr val="000000"/>
              </a:buClr>
              <a:buSzPts val="1600"/>
              <a:buFont typeface="Arial"/>
              <a:buNone/>
            </a:pPr>
            <a:endParaRPr sz="1600" dirty="0"/>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Calibri" panose="020F0502020204030204" pitchFamily="34" charset="0"/>
                <a:sym typeface="Arial"/>
              </a:rPr>
              <a:t>Fast paced action, with multiple </a:t>
            </a:r>
            <a:r>
              <a:rPr lang="en-US" sz="1600" dirty="0">
                <a:latin typeface="Calibri" panose="020F0502020204030204" pitchFamily="34" charset="0"/>
              </a:rPr>
              <a:t>opportunities for</a:t>
            </a:r>
            <a:r>
              <a:rPr lang="en-US" sz="1600" b="0" i="0" u="none" strike="noStrike" cap="none" dirty="0">
                <a:solidFill>
                  <a:srgbClr val="000000"/>
                </a:solidFill>
                <a:latin typeface="Calibri" panose="020F0502020204030204" pitchFamily="34" charset="0"/>
                <a:sym typeface="Arial"/>
              </a:rPr>
              <a:t> </a:t>
            </a:r>
            <a:r>
              <a:rPr lang="en-US" sz="1600" dirty="0">
                <a:latin typeface="Calibri" panose="020F0502020204030204" pitchFamily="34" charset="0"/>
              </a:rPr>
              <a:t>b</a:t>
            </a:r>
            <a:r>
              <a:rPr lang="en-US" sz="1600" b="0" i="0" u="none" strike="noStrike" cap="none" dirty="0">
                <a:solidFill>
                  <a:srgbClr val="000000"/>
                </a:solidFill>
                <a:latin typeface="Calibri" panose="020F0502020204030204" pitchFamily="34" charset="0"/>
                <a:sym typeface="Arial"/>
              </a:rPr>
              <a:t>attle. A v</a:t>
            </a:r>
            <a:r>
              <a:rPr lang="en-US" sz="1600" dirty="0">
                <a:latin typeface="Calibri" panose="020F0502020204030204" pitchFamily="34" charset="0"/>
              </a:rPr>
              <a:t>a</a:t>
            </a:r>
            <a:r>
              <a:rPr lang="en-US" sz="1600" b="0" i="0" u="none" strike="noStrike" cap="none" dirty="0">
                <a:solidFill>
                  <a:srgbClr val="000000"/>
                </a:solidFill>
                <a:latin typeface="Calibri" panose="020F0502020204030204" pitchFamily="34" charset="0"/>
                <a:sym typeface="Arial"/>
              </a:rPr>
              <a:t>riety of </a:t>
            </a:r>
            <a:r>
              <a:rPr lang="en-US" sz="1600" dirty="0">
                <a:latin typeface="Calibri" panose="020F0502020204030204" pitchFamily="34" charset="0"/>
              </a:rPr>
              <a:t>w</a:t>
            </a:r>
            <a:r>
              <a:rPr lang="en-US" sz="1600" b="0" i="0" u="none" strike="noStrike" cap="none" dirty="0">
                <a:solidFill>
                  <a:srgbClr val="000000"/>
                </a:solidFill>
                <a:latin typeface="Calibri" panose="020F0502020204030204" pitchFamily="34" charset="0"/>
                <a:sym typeface="Arial"/>
              </a:rPr>
              <a:t>eapon </a:t>
            </a:r>
            <a:r>
              <a:rPr lang="en-US" sz="1600" dirty="0">
                <a:latin typeface="Calibri" panose="020F0502020204030204" pitchFamily="34" charset="0"/>
              </a:rPr>
              <a:t>options for your character: One-Handed, Two-Handed, Ranged and Melee.</a:t>
            </a:r>
            <a:endParaRPr sz="2000" b="0" i="0" u="none" strike="noStrike" cap="none" dirty="0">
              <a:solidFill>
                <a:srgbClr val="000000"/>
              </a:solidFill>
              <a:latin typeface="Calibri" panose="020F0502020204030204" pitchFamily="34" charset="0"/>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Calibri" panose="020F0502020204030204" pitchFamily="34" charset="0"/>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Calibri" panose="020F0502020204030204" pitchFamily="34" charset="0"/>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Calibri" panose="020F0502020204030204" pitchFamily="34" charset="0"/>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p:txBody>
      </p:sp>
      <p:pic>
        <p:nvPicPr>
          <p:cNvPr id="201" name="Google Shape;201;p30"/>
          <p:cNvPicPr preferRelativeResize="0"/>
          <p:nvPr/>
        </p:nvPicPr>
        <p:blipFill rotWithShape="1">
          <a:blip r:embed="rId3">
            <a:alphaModFix/>
          </a:blip>
          <a:srcRect/>
          <a:stretch/>
        </p:blipFill>
        <p:spPr>
          <a:xfrm>
            <a:off x="4039398" y="3728164"/>
            <a:ext cx="1289523" cy="2484360"/>
          </a:xfrm>
          <a:prstGeom prst="rect">
            <a:avLst/>
          </a:prstGeom>
          <a:noFill/>
          <a:ln>
            <a:noFill/>
          </a:ln>
        </p:spPr>
      </p:pic>
      <p:pic>
        <p:nvPicPr>
          <p:cNvPr id="202" name="Google Shape;202;p30"/>
          <p:cNvPicPr preferRelativeResize="0"/>
          <p:nvPr/>
        </p:nvPicPr>
        <p:blipFill rotWithShape="1">
          <a:blip r:embed="rId4">
            <a:alphaModFix/>
          </a:blip>
          <a:srcRect/>
          <a:stretch/>
        </p:blipFill>
        <p:spPr>
          <a:xfrm rot="3669004">
            <a:off x="857890" y="201"/>
            <a:ext cx="1512362" cy="1882438"/>
          </a:xfrm>
          <a:prstGeom prst="rect">
            <a:avLst/>
          </a:prstGeom>
          <a:noFill/>
          <a:ln>
            <a:noFill/>
          </a:ln>
        </p:spPr>
      </p:pic>
      <p:pic>
        <p:nvPicPr>
          <p:cNvPr id="203" name="Google Shape;203;p30"/>
          <p:cNvPicPr preferRelativeResize="0"/>
          <p:nvPr/>
        </p:nvPicPr>
        <p:blipFill rotWithShape="1">
          <a:blip r:embed="rId5">
            <a:alphaModFix/>
          </a:blip>
          <a:srcRect/>
          <a:stretch/>
        </p:blipFill>
        <p:spPr>
          <a:xfrm>
            <a:off x="679966" y="3728164"/>
            <a:ext cx="2520717" cy="2764075"/>
          </a:xfrm>
          <a:prstGeom prst="rect">
            <a:avLst/>
          </a:prstGeom>
          <a:noFill/>
          <a:ln>
            <a:noFill/>
          </a:ln>
        </p:spPr>
      </p:pic>
      <p:pic>
        <p:nvPicPr>
          <p:cNvPr id="204" name="Google Shape;204;p30"/>
          <p:cNvPicPr preferRelativeResize="0"/>
          <p:nvPr/>
        </p:nvPicPr>
        <p:blipFill rotWithShape="1">
          <a:blip r:embed="rId6">
            <a:alphaModFix/>
          </a:blip>
          <a:srcRect/>
          <a:stretch/>
        </p:blipFill>
        <p:spPr>
          <a:xfrm>
            <a:off x="5798924" y="182876"/>
            <a:ext cx="3162200" cy="1253900"/>
          </a:xfrm>
          <a:prstGeom prst="rect">
            <a:avLst/>
          </a:prstGeom>
          <a:noFill/>
          <a:ln>
            <a:noFill/>
          </a:ln>
        </p:spPr>
      </p:pic>
      <p:pic>
        <p:nvPicPr>
          <p:cNvPr id="205" name="Google Shape;205;p30"/>
          <p:cNvPicPr preferRelativeResize="0"/>
          <p:nvPr/>
        </p:nvPicPr>
        <p:blipFill rotWithShape="1">
          <a:blip r:embed="rId7">
            <a:alphaModFix/>
          </a:blip>
          <a:srcRect/>
          <a:stretch/>
        </p:blipFill>
        <p:spPr>
          <a:xfrm rot="1584595">
            <a:off x="6769540" y="3333792"/>
            <a:ext cx="1369442" cy="3195718"/>
          </a:xfrm>
          <a:prstGeom prst="rect">
            <a:avLst/>
          </a:prstGeom>
          <a:noFill/>
          <a:ln>
            <a:noFill/>
          </a:ln>
        </p:spPr>
      </p:pic>
      <p:sp>
        <p:nvSpPr>
          <p:cNvPr id="206" name="Google Shape;206;p30"/>
          <p:cNvSpPr txBox="1"/>
          <p:nvPr/>
        </p:nvSpPr>
        <p:spPr>
          <a:xfrm>
            <a:off x="3066452" y="585523"/>
            <a:ext cx="2647800" cy="823200"/>
          </a:xfrm>
          <a:prstGeom prst="rect">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1500"/>
              <a:buFont typeface="Arial"/>
              <a:buNone/>
            </a:pPr>
            <a:r>
              <a:rPr lang="en-US" sz="3000" b="1" i="0" u="none" strike="noStrike" cap="none" dirty="0">
                <a:solidFill>
                  <a:srgbClr val="000000"/>
                </a:solidFill>
                <a:latin typeface="Calibri" panose="020F0502020204030204" pitchFamily="34" charset="0"/>
              </a:rPr>
              <a:t>The Vision</a:t>
            </a:r>
            <a:endParaRPr sz="3000" b="1" dirty="0">
              <a:latin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6B26B"/>
            </a:gs>
            <a:gs pos="100000">
              <a:srgbClr val="FFF2CC"/>
            </a:gs>
          </a:gsLst>
          <a:lin ang="5400012" scaled="0"/>
        </a:gradFill>
        <a:effectLst/>
      </p:bgPr>
    </p:bg>
    <p:spTree>
      <p:nvGrpSpPr>
        <p:cNvPr id="1" name="Shape 210"/>
        <p:cNvGrpSpPr/>
        <p:nvPr/>
      </p:nvGrpSpPr>
      <p:grpSpPr>
        <a:xfrm>
          <a:off x="0" y="0"/>
          <a:ext cx="0" cy="0"/>
          <a:chOff x="0" y="0"/>
          <a:chExt cx="0" cy="0"/>
        </a:xfrm>
      </p:grpSpPr>
      <p:sp>
        <p:nvSpPr>
          <p:cNvPr id="212" name="Google Shape;212;p31"/>
          <p:cNvSpPr txBox="1">
            <a:spLocks noGrp="1"/>
          </p:cNvSpPr>
          <p:nvPr>
            <p:ph type="subTitle" idx="4294967295"/>
          </p:nvPr>
        </p:nvSpPr>
        <p:spPr>
          <a:xfrm>
            <a:off x="395250" y="2331800"/>
            <a:ext cx="8523000" cy="733500"/>
          </a:xfrm>
          <a:prstGeom prst="rect">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dirty="0">
                <a:latin typeface="Calibri" panose="020F0502020204030204" pitchFamily="34" charset="0"/>
              </a:rPr>
              <a:t>Ancient Earth artefacts keep appearing and locals are frightened, unaware of what they are...</a:t>
            </a:r>
            <a:endParaRPr sz="1600" b="0" i="0" u="none" strike="noStrike" cap="none" dirty="0">
              <a:solidFill>
                <a:srgbClr val="000000"/>
              </a:solidFill>
              <a:latin typeface="Calibri" panose="020F0502020204030204" pitchFamily="34" charset="0"/>
              <a:sym typeface="Arial"/>
            </a:endParaRPr>
          </a:p>
        </p:txBody>
      </p:sp>
      <p:pic>
        <p:nvPicPr>
          <p:cNvPr id="213" name="Google Shape;213;p31"/>
          <p:cNvPicPr preferRelativeResize="0"/>
          <p:nvPr/>
        </p:nvPicPr>
        <p:blipFill rotWithShape="1">
          <a:blip r:embed="rId3">
            <a:alphaModFix/>
          </a:blip>
          <a:srcRect/>
          <a:stretch/>
        </p:blipFill>
        <p:spPr>
          <a:xfrm>
            <a:off x="640080" y="548640"/>
            <a:ext cx="2341440" cy="1543680"/>
          </a:xfrm>
          <a:prstGeom prst="rect">
            <a:avLst/>
          </a:prstGeom>
          <a:noFill/>
          <a:ln>
            <a:noFill/>
          </a:ln>
        </p:spPr>
      </p:pic>
      <p:pic>
        <p:nvPicPr>
          <p:cNvPr id="214" name="Google Shape;214;p31"/>
          <p:cNvPicPr preferRelativeResize="0"/>
          <p:nvPr/>
        </p:nvPicPr>
        <p:blipFill rotWithShape="1">
          <a:blip r:embed="rId4">
            <a:alphaModFix/>
          </a:blip>
          <a:srcRect/>
          <a:stretch/>
        </p:blipFill>
        <p:spPr>
          <a:xfrm>
            <a:off x="310319" y="4389120"/>
            <a:ext cx="2798640" cy="1998722"/>
          </a:xfrm>
          <a:prstGeom prst="rect">
            <a:avLst/>
          </a:prstGeom>
          <a:noFill/>
          <a:ln>
            <a:noFill/>
          </a:ln>
        </p:spPr>
      </p:pic>
      <p:pic>
        <p:nvPicPr>
          <p:cNvPr id="215" name="Google Shape;215;p31"/>
          <p:cNvPicPr preferRelativeResize="0"/>
          <p:nvPr/>
        </p:nvPicPr>
        <p:blipFill rotWithShape="1">
          <a:blip r:embed="rId5">
            <a:alphaModFix/>
          </a:blip>
          <a:srcRect/>
          <a:stretch/>
        </p:blipFill>
        <p:spPr>
          <a:xfrm rot="1147210">
            <a:off x="6144107" y="3545221"/>
            <a:ext cx="1902601" cy="2581195"/>
          </a:xfrm>
          <a:prstGeom prst="rect">
            <a:avLst/>
          </a:prstGeom>
          <a:noFill/>
          <a:ln>
            <a:noFill/>
          </a:ln>
        </p:spPr>
      </p:pic>
      <p:pic>
        <p:nvPicPr>
          <p:cNvPr id="216" name="Google Shape;216;p31"/>
          <p:cNvPicPr preferRelativeResize="0"/>
          <p:nvPr/>
        </p:nvPicPr>
        <p:blipFill rotWithShape="1">
          <a:blip r:embed="rId6">
            <a:alphaModFix/>
          </a:blip>
          <a:srcRect/>
          <a:stretch/>
        </p:blipFill>
        <p:spPr>
          <a:xfrm>
            <a:off x="3415677" y="3304797"/>
            <a:ext cx="2619362" cy="2857317"/>
          </a:xfrm>
          <a:prstGeom prst="rect">
            <a:avLst/>
          </a:prstGeom>
          <a:noFill/>
          <a:ln>
            <a:noFill/>
          </a:ln>
        </p:spPr>
      </p:pic>
      <p:pic>
        <p:nvPicPr>
          <p:cNvPr id="217" name="Google Shape;217;p31"/>
          <p:cNvPicPr preferRelativeResize="0"/>
          <p:nvPr/>
        </p:nvPicPr>
        <p:blipFill rotWithShape="1">
          <a:blip r:embed="rId7">
            <a:alphaModFix/>
          </a:blip>
          <a:srcRect/>
          <a:stretch/>
        </p:blipFill>
        <p:spPr>
          <a:xfrm>
            <a:off x="6675120" y="365760"/>
            <a:ext cx="1868402" cy="2123995"/>
          </a:xfrm>
          <a:prstGeom prst="rect">
            <a:avLst/>
          </a:prstGeom>
          <a:noFill/>
          <a:ln>
            <a:noFill/>
          </a:ln>
        </p:spPr>
      </p:pic>
      <p:pic>
        <p:nvPicPr>
          <p:cNvPr id="218" name="Google Shape;218;p31"/>
          <p:cNvPicPr preferRelativeResize="0"/>
          <p:nvPr/>
        </p:nvPicPr>
        <p:blipFill rotWithShape="1">
          <a:blip r:embed="rId8">
            <a:alphaModFix/>
          </a:blip>
          <a:srcRect/>
          <a:stretch/>
        </p:blipFill>
        <p:spPr>
          <a:xfrm>
            <a:off x="3383280" y="24478"/>
            <a:ext cx="2651760" cy="22615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6B26B"/>
            </a:gs>
            <a:gs pos="100000">
              <a:srgbClr val="FFF2CC"/>
            </a:gs>
          </a:gsLst>
          <a:lin ang="5400012" scaled="0"/>
        </a:gradFill>
        <a:effectLst/>
      </p:bgPr>
    </p:bg>
    <p:spTree>
      <p:nvGrpSpPr>
        <p:cNvPr id="1" name="Shape 222"/>
        <p:cNvGrpSpPr/>
        <p:nvPr/>
      </p:nvGrpSpPr>
      <p:grpSpPr>
        <a:xfrm>
          <a:off x="0" y="0"/>
          <a:ext cx="0" cy="0"/>
          <a:chOff x="0" y="0"/>
          <a:chExt cx="0" cy="0"/>
        </a:xfrm>
      </p:grpSpPr>
      <p:sp>
        <p:nvSpPr>
          <p:cNvPr id="223" name="Google Shape;223;p32"/>
          <p:cNvSpPr/>
          <p:nvPr/>
        </p:nvSpPr>
        <p:spPr>
          <a:xfrm>
            <a:off x="365760" y="330116"/>
            <a:ext cx="8412480" cy="5301718"/>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775" rIns="90000" bIns="46775"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Arial"/>
              <a:ea typeface="Arial"/>
              <a:cs typeface="Arial"/>
              <a:sym typeface="Arial"/>
            </a:endParaRPr>
          </a:p>
        </p:txBody>
      </p:sp>
      <p:pic>
        <p:nvPicPr>
          <p:cNvPr id="224" name="Google Shape;224;p32"/>
          <p:cNvPicPr preferRelativeResize="0"/>
          <p:nvPr/>
        </p:nvPicPr>
        <p:blipFill rotWithShape="1">
          <a:blip r:embed="rId3">
            <a:alphaModFix/>
          </a:blip>
          <a:srcRect l="1400" b="5802"/>
          <a:stretch/>
        </p:blipFill>
        <p:spPr>
          <a:xfrm>
            <a:off x="3859600" y="1362875"/>
            <a:ext cx="4581626" cy="4134401"/>
          </a:xfrm>
          <a:prstGeom prst="rect">
            <a:avLst/>
          </a:prstGeom>
          <a:noFill/>
          <a:ln>
            <a:noFill/>
          </a:ln>
        </p:spPr>
      </p:pic>
      <p:pic>
        <p:nvPicPr>
          <p:cNvPr id="225" name="Google Shape;225;p32"/>
          <p:cNvPicPr preferRelativeResize="0"/>
          <p:nvPr/>
        </p:nvPicPr>
        <p:blipFill rotWithShape="1">
          <a:blip r:embed="rId4">
            <a:alphaModFix/>
          </a:blip>
          <a:srcRect/>
          <a:stretch/>
        </p:blipFill>
        <p:spPr>
          <a:xfrm>
            <a:off x="457195" y="2728429"/>
            <a:ext cx="3476522" cy="2946956"/>
          </a:xfrm>
          <a:prstGeom prst="rect">
            <a:avLst/>
          </a:prstGeom>
          <a:noFill/>
          <a:ln>
            <a:noFill/>
          </a:ln>
        </p:spPr>
      </p:pic>
      <p:sp>
        <p:nvSpPr>
          <p:cNvPr id="226" name="Google Shape;226;p32"/>
          <p:cNvSpPr txBox="1">
            <a:spLocks noGrp="1"/>
          </p:cNvSpPr>
          <p:nvPr>
            <p:ph type="title" idx="4294967295"/>
          </p:nvPr>
        </p:nvSpPr>
        <p:spPr>
          <a:xfrm>
            <a:off x="620500" y="828772"/>
            <a:ext cx="7680900" cy="457800"/>
          </a:xfrm>
          <a:prstGeom prst="rect">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panose="020F0502020204030204" pitchFamily="34" charset="0"/>
                <a:sym typeface="Arial"/>
              </a:rPr>
              <a:t>The town that you arrive in...</a:t>
            </a:r>
            <a:endParaRPr dirty="0">
              <a:latin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0"/>
        <p:cNvGrpSpPr/>
        <p:nvPr/>
      </p:nvGrpSpPr>
      <p:grpSpPr>
        <a:xfrm>
          <a:off x="0" y="0"/>
          <a:ext cx="0" cy="0"/>
          <a:chOff x="0" y="0"/>
          <a:chExt cx="0" cy="0"/>
        </a:xfrm>
      </p:grpSpPr>
      <p:sp>
        <p:nvSpPr>
          <p:cNvPr id="231" name="Google Shape;231;p33"/>
          <p:cNvSpPr txBox="1">
            <a:spLocks noGrp="1"/>
          </p:cNvSpPr>
          <p:nvPr>
            <p:ph type="title" idx="4294967295"/>
          </p:nvPr>
        </p:nvSpPr>
        <p:spPr>
          <a:xfrm>
            <a:off x="457200" y="305638"/>
            <a:ext cx="8229243" cy="1144801"/>
          </a:xfrm>
          <a:prstGeom prst="rect">
            <a:avLst/>
          </a:prstGeom>
          <a:no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6000"/>
              <a:buFont typeface="Federo"/>
              <a:buNone/>
            </a:pPr>
            <a:r>
              <a:rPr lang="en-US" sz="6000" b="1" i="0" u="none" strike="noStrike" cap="none" dirty="0">
                <a:solidFill>
                  <a:srgbClr val="000000"/>
                </a:solidFill>
                <a:latin typeface="David" panose="020E0502060401010101" pitchFamily="34" charset="-79"/>
                <a:ea typeface="Federo"/>
                <a:cs typeface="David" panose="020E0502060401010101" pitchFamily="34" charset="-79"/>
                <a:sym typeface="Federo"/>
              </a:rPr>
              <a:t>Art Timeline</a:t>
            </a:r>
            <a:endParaRPr dirty="0">
              <a:latin typeface="David" panose="020E0502060401010101" pitchFamily="34" charset="-79"/>
              <a:cs typeface="David" panose="020E0502060401010101" pitchFamily="34" charset="-79"/>
            </a:endParaRPr>
          </a:p>
        </p:txBody>
      </p:sp>
      <p:sp>
        <p:nvSpPr>
          <p:cNvPr id="232" name="Google Shape;232;p33"/>
          <p:cNvSpPr txBox="1">
            <a:spLocks noGrp="1"/>
          </p:cNvSpPr>
          <p:nvPr>
            <p:ph type="body" idx="4294967295"/>
          </p:nvPr>
        </p:nvSpPr>
        <p:spPr>
          <a:xfrm>
            <a:off x="370280" y="2028273"/>
            <a:ext cx="6283355" cy="411998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910"/>
              <a:buFont typeface="Arial"/>
              <a:buNone/>
            </a:pPr>
            <a:r>
              <a:rPr lang="en-US" sz="2910" b="0" i="0" u="none" strike="noStrike" cap="none">
                <a:solidFill>
                  <a:srgbClr val="000000"/>
                </a:solidFill>
                <a:latin typeface="Arial"/>
                <a:ea typeface="Arial"/>
                <a:cs typeface="Arial"/>
                <a:sym typeface="Arial"/>
              </a:rPr>
              <a:t> </a:t>
            </a:r>
            <a:endParaRPr/>
          </a:p>
        </p:txBody>
      </p:sp>
    </p:spTree>
  </p:cSld>
  <p:clrMapOvr>
    <a:masterClrMapping/>
  </p:clrMapOvr>
</p:sld>
</file>

<file path=ppt/theme/theme1.xml><?xml version="1.0" encoding="utf-8"?>
<a:theme xmlns:a="http://schemas.openxmlformats.org/drawingml/2006/main" name="lyt sunris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326</Words>
  <Application>Microsoft Office PowerPoint</Application>
  <PresentationFormat>On-screen Show (4:3)</PresentationFormat>
  <Paragraphs>102</Paragraphs>
  <Slides>15</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15</vt:i4>
      </vt:variant>
    </vt:vector>
  </HeadingPairs>
  <TitlesOfParts>
    <vt:vector size="25" baseType="lpstr">
      <vt:lpstr>Arial</vt:lpstr>
      <vt:lpstr>Lora</vt:lpstr>
      <vt:lpstr>Calibri</vt:lpstr>
      <vt:lpstr>Playfair Display</vt:lpstr>
      <vt:lpstr>Times New Roman</vt:lpstr>
      <vt:lpstr>Arial Black</vt:lpstr>
      <vt:lpstr>Federo</vt:lpstr>
      <vt:lpstr>David</vt:lpstr>
      <vt:lpstr>lyt sunrise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town that you arrive in...</vt:lpstr>
      <vt:lpstr>Art Timeline</vt:lpstr>
      <vt:lpstr>PowerPoint Presentation</vt:lpstr>
      <vt:lpstr>PowerPoint Presentation</vt:lpstr>
      <vt:lpstr>PowerPoint Presentation</vt:lpstr>
      <vt:lpstr>Gameplay</vt:lpstr>
      <vt:lpstr>PowerPoint Presentation</vt:lpstr>
      <vt:lpstr>Programming 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Ashleigh Tyler</cp:lastModifiedBy>
  <cp:revision>8</cp:revision>
  <dcterms:modified xsi:type="dcterms:W3CDTF">2018-08-08T08:18:27Z</dcterms:modified>
</cp:coreProperties>
</file>